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8" r:id="rId2"/>
    <p:sldId id="289" r:id="rId3"/>
    <p:sldId id="285" r:id="rId4"/>
    <p:sldId id="272" r:id="rId5"/>
    <p:sldId id="257" r:id="rId6"/>
    <p:sldId id="259" r:id="rId7"/>
    <p:sldId id="288" r:id="rId8"/>
    <p:sldId id="274" r:id="rId9"/>
    <p:sldId id="261" r:id="rId10"/>
    <p:sldId id="267" r:id="rId11"/>
    <p:sldId id="268" r:id="rId12"/>
    <p:sldId id="287" r:id="rId13"/>
    <p:sldId id="265" r:id="rId14"/>
    <p:sldId id="269" r:id="rId15"/>
    <p:sldId id="270" r:id="rId16"/>
    <p:sldId id="290" r:id="rId17"/>
    <p:sldId id="263" r:id="rId18"/>
    <p:sldId id="275" r:id="rId19"/>
    <p:sldId id="276" r:id="rId20"/>
    <p:sldId id="271" r:id="rId21"/>
    <p:sldId id="264" r:id="rId22"/>
    <p:sldId id="280" r:id="rId23"/>
    <p:sldId id="273" r:id="rId24"/>
    <p:sldId id="281" r:id="rId25"/>
    <p:sldId id="291" r:id="rId26"/>
    <p:sldId id="292"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50" autoAdjust="0"/>
    <p:restoredTop sz="94660"/>
  </p:normalViewPr>
  <p:slideViewPr>
    <p:cSldViewPr snapToGrid="0">
      <p:cViewPr varScale="1">
        <p:scale>
          <a:sx n="105" d="100"/>
          <a:sy n="105" d="100"/>
        </p:scale>
        <p:origin x="105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Sassoon Penpals" panose="02000400000000000000" pitchFamily="50"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Sassoon Penpals" panose="02000400000000000000" pitchFamily="50" charset="0"/>
              </a:defRPr>
            </a:lvl1pPr>
          </a:lstStyle>
          <a:p>
            <a:fld id="{A49D3821-8CD4-4570-96CB-62852C3F9575}" type="datetimeFigureOut">
              <a:rPr lang="en-US" smtClean="0"/>
              <a:pPr/>
              <a:t>11/27/2025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Sassoon Penpals" panose="02000400000000000000" pitchFamily="50"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Sassoon Penpals" panose="02000400000000000000" pitchFamily="50" charset="0"/>
              </a:defRPr>
            </a:lvl1pPr>
          </a:lstStyle>
          <a:p>
            <a:fld id="{E3328071-6313-4F59-956F-66F7B4BA49A6}" type="slidenum">
              <a:rPr lang="en-US" smtClean="0"/>
              <a:pPr/>
              <a:t>‹#›</a:t>
            </a:fld>
            <a:endParaRPr lang="en-US" dirty="0"/>
          </a:p>
        </p:txBody>
      </p:sp>
    </p:spTree>
    <p:extLst>
      <p:ext uri="{BB962C8B-B14F-4D97-AF65-F5344CB8AC3E}">
        <p14:creationId xmlns:p14="http://schemas.microsoft.com/office/powerpoint/2010/main" val="14073147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Sassoon Penpals" panose="02000400000000000000" pitchFamily="50" charset="0"/>
        <a:ea typeface="+mn-ea"/>
        <a:cs typeface="+mn-cs"/>
      </a:defRPr>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second 12 is 21 – Problem from the original advent calendar.  </a:t>
            </a:r>
            <a:r>
              <a:rPr lang="en-GB"/>
              <a:t>No number 25.</a:t>
            </a:r>
            <a:endParaRPr lang="en-US"/>
          </a:p>
        </p:txBody>
      </p:sp>
      <p:sp>
        <p:nvSpPr>
          <p:cNvPr id="4" name="Slide Number Placeholder 3"/>
          <p:cNvSpPr>
            <a:spLocks noGrp="1"/>
          </p:cNvSpPr>
          <p:nvPr>
            <p:ph type="sldNum" sz="quarter" idx="5"/>
          </p:nvPr>
        </p:nvSpPr>
        <p:spPr/>
        <p:txBody>
          <a:bodyPr/>
          <a:lstStyle/>
          <a:p>
            <a:fld id="{E3328071-6313-4F59-956F-66F7B4BA49A6}" type="slidenum">
              <a:rPr lang="en-US" smtClean="0"/>
              <a:t>1</a:t>
            </a:fld>
            <a:endParaRPr lang="en-US"/>
          </a:p>
        </p:txBody>
      </p:sp>
    </p:spTree>
    <p:extLst>
      <p:ext uri="{BB962C8B-B14F-4D97-AF65-F5344CB8AC3E}">
        <p14:creationId xmlns:p14="http://schemas.microsoft.com/office/powerpoint/2010/main" val="745155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D60C10-9528-2984-37E1-58A4D2D8AD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13EB9CB-C7A8-BFA3-B044-C9DDE4FD7B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E54079-D79C-4505-27DC-B60AEEF53490}"/>
              </a:ext>
            </a:extLst>
          </p:cNvPr>
          <p:cNvSpPr>
            <a:spLocks noGrp="1"/>
          </p:cNvSpPr>
          <p:nvPr>
            <p:ph type="dt" sz="half" idx="10"/>
          </p:nvPr>
        </p:nvSpPr>
        <p:spPr/>
        <p:txBody>
          <a:bodyPr/>
          <a:lstStyle/>
          <a:p>
            <a:fld id="{9DE5B1F9-CA09-4786-8408-7ED657696EE7}" type="datetimeFigureOut">
              <a:rPr lang="en-US" smtClean="0"/>
              <a:t>11/27/2025</a:t>
            </a:fld>
            <a:endParaRPr lang="en-US"/>
          </a:p>
        </p:txBody>
      </p:sp>
      <p:sp>
        <p:nvSpPr>
          <p:cNvPr id="5" name="Footer Placeholder 4">
            <a:extLst>
              <a:ext uri="{FF2B5EF4-FFF2-40B4-BE49-F238E27FC236}">
                <a16:creationId xmlns:a16="http://schemas.microsoft.com/office/drawing/2014/main" id="{5C48D2AE-27B9-00BA-DF37-5CDAC22A7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C81E02-BAA6-2E2F-7359-E0DDCFC831B2}"/>
              </a:ext>
            </a:extLst>
          </p:cNvPr>
          <p:cNvSpPr>
            <a:spLocks noGrp="1"/>
          </p:cNvSpPr>
          <p:nvPr>
            <p:ph type="sldNum" sz="quarter" idx="12"/>
          </p:nvPr>
        </p:nvSpPr>
        <p:spPr/>
        <p:txBody>
          <a:bodyPr/>
          <a:lstStyle/>
          <a:p>
            <a:fld id="{D14CE5A4-175D-4595-9490-0269C0AA3FBF}" type="slidenum">
              <a:rPr lang="en-US" smtClean="0"/>
              <a:t>‹#›</a:t>
            </a:fld>
            <a:endParaRPr lang="en-US"/>
          </a:p>
        </p:txBody>
      </p:sp>
    </p:spTree>
    <p:extLst>
      <p:ext uri="{BB962C8B-B14F-4D97-AF65-F5344CB8AC3E}">
        <p14:creationId xmlns:p14="http://schemas.microsoft.com/office/powerpoint/2010/main" val="1171652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DF03A-D252-8BC3-05F5-F7F21A7F3BC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97D6260-BD38-5D76-F220-7C68029C37F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0035CE-03A7-015B-3254-4548A42524B4}"/>
              </a:ext>
            </a:extLst>
          </p:cNvPr>
          <p:cNvSpPr>
            <a:spLocks noGrp="1"/>
          </p:cNvSpPr>
          <p:nvPr>
            <p:ph type="dt" sz="half" idx="10"/>
          </p:nvPr>
        </p:nvSpPr>
        <p:spPr/>
        <p:txBody>
          <a:bodyPr/>
          <a:lstStyle/>
          <a:p>
            <a:fld id="{9DE5B1F9-CA09-4786-8408-7ED657696EE7}" type="datetimeFigureOut">
              <a:rPr lang="en-US" smtClean="0"/>
              <a:t>11/27/2025</a:t>
            </a:fld>
            <a:endParaRPr lang="en-US"/>
          </a:p>
        </p:txBody>
      </p:sp>
      <p:sp>
        <p:nvSpPr>
          <p:cNvPr id="5" name="Footer Placeholder 4">
            <a:extLst>
              <a:ext uri="{FF2B5EF4-FFF2-40B4-BE49-F238E27FC236}">
                <a16:creationId xmlns:a16="http://schemas.microsoft.com/office/drawing/2014/main" id="{E834959E-EFB3-FBC9-AB1A-AF20657E5C1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97888B-1959-D998-3D77-42B4DCFF8392}"/>
              </a:ext>
            </a:extLst>
          </p:cNvPr>
          <p:cNvSpPr>
            <a:spLocks noGrp="1"/>
          </p:cNvSpPr>
          <p:nvPr>
            <p:ph type="sldNum" sz="quarter" idx="12"/>
          </p:nvPr>
        </p:nvSpPr>
        <p:spPr/>
        <p:txBody>
          <a:bodyPr/>
          <a:lstStyle/>
          <a:p>
            <a:fld id="{D14CE5A4-175D-4595-9490-0269C0AA3FBF}" type="slidenum">
              <a:rPr lang="en-US" smtClean="0"/>
              <a:t>‹#›</a:t>
            </a:fld>
            <a:endParaRPr lang="en-US"/>
          </a:p>
        </p:txBody>
      </p:sp>
    </p:spTree>
    <p:extLst>
      <p:ext uri="{BB962C8B-B14F-4D97-AF65-F5344CB8AC3E}">
        <p14:creationId xmlns:p14="http://schemas.microsoft.com/office/powerpoint/2010/main" val="1068890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716D5-AA39-934A-6A20-EC57E88A89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5DC9F3B-9495-48FE-9BA2-4A1B8BA6A46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F23CFBD-62C5-214E-2920-341F42C95AA8}"/>
              </a:ext>
            </a:extLst>
          </p:cNvPr>
          <p:cNvSpPr>
            <a:spLocks noGrp="1"/>
          </p:cNvSpPr>
          <p:nvPr>
            <p:ph type="dt" sz="half" idx="10"/>
          </p:nvPr>
        </p:nvSpPr>
        <p:spPr/>
        <p:txBody>
          <a:bodyPr/>
          <a:lstStyle/>
          <a:p>
            <a:fld id="{9DE5B1F9-CA09-4786-8408-7ED657696EE7}" type="datetimeFigureOut">
              <a:rPr lang="en-US" smtClean="0"/>
              <a:t>11/27/2025</a:t>
            </a:fld>
            <a:endParaRPr lang="en-US"/>
          </a:p>
        </p:txBody>
      </p:sp>
      <p:sp>
        <p:nvSpPr>
          <p:cNvPr id="5" name="Footer Placeholder 4">
            <a:extLst>
              <a:ext uri="{FF2B5EF4-FFF2-40B4-BE49-F238E27FC236}">
                <a16:creationId xmlns:a16="http://schemas.microsoft.com/office/drawing/2014/main" id="{14C0685A-EAF1-7004-C27C-28DB33F927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067D2F6-5BFE-99A3-58EB-14549118FD77}"/>
              </a:ext>
            </a:extLst>
          </p:cNvPr>
          <p:cNvSpPr>
            <a:spLocks noGrp="1"/>
          </p:cNvSpPr>
          <p:nvPr>
            <p:ph type="sldNum" sz="quarter" idx="12"/>
          </p:nvPr>
        </p:nvSpPr>
        <p:spPr/>
        <p:txBody>
          <a:bodyPr/>
          <a:lstStyle/>
          <a:p>
            <a:fld id="{D14CE5A4-175D-4595-9490-0269C0AA3FBF}" type="slidenum">
              <a:rPr lang="en-US" smtClean="0"/>
              <a:t>‹#›</a:t>
            </a:fld>
            <a:endParaRPr lang="en-US"/>
          </a:p>
        </p:txBody>
      </p:sp>
    </p:spTree>
    <p:extLst>
      <p:ext uri="{BB962C8B-B14F-4D97-AF65-F5344CB8AC3E}">
        <p14:creationId xmlns:p14="http://schemas.microsoft.com/office/powerpoint/2010/main" val="2153164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CE2E1-36A6-8AEC-0B8B-B995B352F2B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4E5C1BC-6977-7EF4-18FB-C6AD6CD7518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3383597-99AF-FACB-7CA2-B8BD7F2C6ED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7C98EE5-395A-1076-9A11-5E3ADC6447D2}"/>
              </a:ext>
            </a:extLst>
          </p:cNvPr>
          <p:cNvSpPr>
            <a:spLocks noGrp="1"/>
          </p:cNvSpPr>
          <p:nvPr>
            <p:ph type="dt" sz="half" idx="10"/>
          </p:nvPr>
        </p:nvSpPr>
        <p:spPr/>
        <p:txBody>
          <a:bodyPr/>
          <a:lstStyle/>
          <a:p>
            <a:fld id="{9DE5B1F9-CA09-4786-8408-7ED657696EE7}" type="datetimeFigureOut">
              <a:rPr lang="en-US" smtClean="0"/>
              <a:t>11/27/2025</a:t>
            </a:fld>
            <a:endParaRPr lang="en-US"/>
          </a:p>
        </p:txBody>
      </p:sp>
      <p:sp>
        <p:nvSpPr>
          <p:cNvPr id="6" name="Footer Placeholder 5">
            <a:extLst>
              <a:ext uri="{FF2B5EF4-FFF2-40B4-BE49-F238E27FC236}">
                <a16:creationId xmlns:a16="http://schemas.microsoft.com/office/drawing/2014/main" id="{B347E030-EDF3-5676-8C19-8ADCF06BF30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922A449-4FA7-4B75-71DB-79E662EC4633}"/>
              </a:ext>
            </a:extLst>
          </p:cNvPr>
          <p:cNvSpPr>
            <a:spLocks noGrp="1"/>
          </p:cNvSpPr>
          <p:nvPr>
            <p:ph type="sldNum" sz="quarter" idx="12"/>
          </p:nvPr>
        </p:nvSpPr>
        <p:spPr/>
        <p:txBody>
          <a:bodyPr/>
          <a:lstStyle/>
          <a:p>
            <a:fld id="{D14CE5A4-175D-4595-9490-0269C0AA3FBF}" type="slidenum">
              <a:rPr lang="en-US" smtClean="0"/>
              <a:t>‹#›</a:t>
            </a:fld>
            <a:endParaRPr lang="en-US"/>
          </a:p>
        </p:txBody>
      </p:sp>
    </p:spTree>
    <p:extLst>
      <p:ext uri="{BB962C8B-B14F-4D97-AF65-F5344CB8AC3E}">
        <p14:creationId xmlns:p14="http://schemas.microsoft.com/office/powerpoint/2010/main" val="3975747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E9CAF-6E58-6CA2-0A90-ED7FB10E8B8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9A80EFE-15C7-4522-E22B-C06D6EAC8B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80C63A1-FC35-48BD-D281-A2877AA8FEC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CA7605D-1A60-6AF2-C826-4B80E06607C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0E8F95D-BD90-0F3A-C5ED-E756152B4C6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80A9721-5124-9BF9-D37D-B7FD6163DF33}"/>
              </a:ext>
            </a:extLst>
          </p:cNvPr>
          <p:cNvSpPr>
            <a:spLocks noGrp="1"/>
          </p:cNvSpPr>
          <p:nvPr>
            <p:ph type="dt" sz="half" idx="10"/>
          </p:nvPr>
        </p:nvSpPr>
        <p:spPr/>
        <p:txBody>
          <a:bodyPr/>
          <a:lstStyle/>
          <a:p>
            <a:fld id="{9DE5B1F9-CA09-4786-8408-7ED657696EE7}" type="datetimeFigureOut">
              <a:rPr lang="en-US" smtClean="0"/>
              <a:t>11/27/2025</a:t>
            </a:fld>
            <a:endParaRPr lang="en-US"/>
          </a:p>
        </p:txBody>
      </p:sp>
      <p:sp>
        <p:nvSpPr>
          <p:cNvPr id="8" name="Footer Placeholder 7">
            <a:extLst>
              <a:ext uri="{FF2B5EF4-FFF2-40B4-BE49-F238E27FC236}">
                <a16:creationId xmlns:a16="http://schemas.microsoft.com/office/drawing/2014/main" id="{11901C97-ACC3-7D60-3ECD-F40FC28E47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1A33744-3F2D-2D3E-7ECD-41884A9978B3}"/>
              </a:ext>
            </a:extLst>
          </p:cNvPr>
          <p:cNvSpPr>
            <a:spLocks noGrp="1"/>
          </p:cNvSpPr>
          <p:nvPr>
            <p:ph type="sldNum" sz="quarter" idx="12"/>
          </p:nvPr>
        </p:nvSpPr>
        <p:spPr/>
        <p:txBody>
          <a:bodyPr/>
          <a:lstStyle/>
          <a:p>
            <a:fld id="{D14CE5A4-175D-4595-9490-0269C0AA3FBF}" type="slidenum">
              <a:rPr lang="en-US" smtClean="0"/>
              <a:t>‹#›</a:t>
            </a:fld>
            <a:endParaRPr lang="en-US"/>
          </a:p>
        </p:txBody>
      </p:sp>
    </p:spTree>
    <p:extLst>
      <p:ext uri="{BB962C8B-B14F-4D97-AF65-F5344CB8AC3E}">
        <p14:creationId xmlns:p14="http://schemas.microsoft.com/office/powerpoint/2010/main" val="2853739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9318A-B6C0-A625-58B6-5F8AFE6266B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F2B09FC-2A09-373D-A71C-64C00546C0B3}"/>
              </a:ext>
            </a:extLst>
          </p:cNvPr>
          <p:cNvSpPr>
            <a:spLocks noGrp="1"/>
          </p:cNvSpPr>
          <p:nvPr>
            <p:ph type="dt" sz="half" idx="10"/>
          </p:nvPr>
        </p:nvSpPr>
        <p:spPr/>
        <p:txBody>
          <a:bodyPr/>
          <a:lstStyle/>
          <a:p>
            <a:fld id="{9DE5B1F9-CA09-4786-8408-7ED657696EE7}" type="datetimeFigureOut">
              <a:rPr lang="en-US" smtClean="0"/>
              <a:t>11/27/2025</a:t>
            </a:fld>
            <a:endParaRPr lang="en-US"/>
          </a:p>
        </p:txBody>
      </p:sp>
      <p:sp>
        <p:nvSpPr>
          <p:cNvPr id="4" name="Footer Placeholder 3">
            <a:extLst>
              <a:ext uri="{FF2B5EF4-FFF2-40B4-BE49-F238E27FC236}">
                <a16:creationId xmlns:a16="http://schemas.microsoft.com/office/drawing/2014/main" id="{625BEF11-7DB2-E2EF-1FF0-1F03703A43D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6B0D3B9-0D26-EE31-7E10-27DF00176924}"/>
              </a:ext>
            </a:extLst>
          </p:cNvPr>
          <p:cNvSpPr>
            <a:spLocks noGrp="1"/>
          </p:cNvSpPr>
          <p:nvPr>
            <p:ph type="sldNum" sz="quarter" idx="12"/>
          </p:nvPr>
        </p:nvSpPr>
        <p:spPr/>
        <p:txBody>
          <a:bodyPr/>
          <a:lstStyle/>
          <a:p>
            <a:fld id="{D14CE5A4-175D-4595-9490-0269C0AA3FBF}" type="slidenum">
              <a:rPr lang="en-US" smtClean="0"/>
              <a:t>‹#›</a:t>
            </a:fld>
            <a:endParaRPr lang="en-US"/>
          </a:p>
        </p:txBody>
      </p:sp>
    </p:spTree>
    <p:extLst>
      <p:ext uri="{BB962C8B-B14F-4D97-AF65-F5344CB8AC3E}">
        <p14:creationId xmlns:p14="http://schemas.microsoft.com/office/powerpoint/2010/main" val="3341041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27D4793-6D87-AAE3-C73A-69AAB390AD43}"/>
              </a:ext>
            </a:extLst>
          </p:cNvPr>
          <p:cNvSpPr>
            <a:spLocks noGrp="1"/>
          </p:cNvSpPr>
          <p:nvPr>
            <p:ph type="dt" sz="half" idx="10"/>
          </p:nvPr>
        </p:nvSpPr>
        <p:spPr/>
        <p:txBody>
          <a:bodyPr/>
          <a:lstStyle/>
          <a:p>
            <a:fld id="{9DE5B1F9-CA09-4786-8408-7ED657696EE7}" type="datetimeFigureOut">
              <a:rPr lang="en-US" smtClean="0"/>
              <a:t>11/27/2025</a:t>
            </a:fld>
            <a:endParaRPr lang="en-US"/>
          </a:p>
        </p:txBody>
      </p:sp>
      <p:sp>
        <p:nvSpPr>
          <p:cNvPr id="3" name="Footer Placeholder 2">
            <a:extLst>
              <a:ext uri="{FF2B5EF4-FFF2-40B4-BE49-F238E27FC236}">
                <a16:creationId xmlns:a16="http://schemas.microsoft.com/office/drawing/2014/main" id="{AE271E97-8A8F-E484-E30E-AA5B65BFD34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84AE7A6-4261-FAA9-302F-8406410D9608}"/>
              </a:ext>
            </a:extLst>
          </p:cNvPr>
          <p:cNvSpPr>
            <a:spLocks noGrp="1"/>
          </p:cNvSpPr>
          <p:nvPr>
            <p:ph type="sldNum" sz="quarter" idx="12"/>
          </p:nvPr>
        </p:nvSpPr>
        <p:spPr/>
        <p:txBody>
          <a:bodyPr/>
          <a:lstStyle/>
          <a:p>
            <a:fld id="{D14CE5A4-175D-4595-9490-0269C0AA3FBF}" type="slidenum">
              <a:rPr lang="en-US" smtClean="0"/>
              <a:t>‹#›</a:t>
            </a:fld>
            <a:endParaRPr lang="en-US"/>
          </a:p>
        </p:txBody>
      </p:sp>
    </p:spTree>
    <p:extLst>
      <p:ext uri="{BB962C8B-B14F-4D97-AF65-F5344CB8AC3E}">
        <p14:creationId xmlns:p14="http://schemas.microsoft.com/office/powerpoint/2010/main" val="34031268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5C565-FD49-B569-58FA-F6E3D46FC4C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CD8FA9F-D029-DFEC-27EC-02DD5B9901F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1020045-103D-22F5-7495-4C51CFFAE8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16922E4-AF9E-7B51-E752-2D7AB81EA76C}"/>
              </a:ext>
            </a:extLst>
          </p:cNvPr>
          <p:cNvSpPr>
            <a:spLocks noGrp="1"/>
          </p:cNvSpPr>
          <p:nvPr>
            <p:ph type="dt" sz="half" idx="10"/>
          </p:nvPr>
        </p:nvSpPr>
        <p:spPr/>
        <p:txBody>
          <a:bodyPr/>
          <a:lstStyle/>
          <a:p>
            <a:fld id="{9DE5B1F9-CA09-4786-8408-7ED657696EE7}" type="datetimeFigureOut">
              <a:rPr lang="en-US" smtClean="0"/>
              <a:t>11/27/2025</a:t>
            </a:fld>
            <a:endParaRPr lang="en-US"/>
          </a:p>
        </p:txBody>
      </p:sp>
      <p:sp>
        <p:nvSpPr>
          <p:cNvPr id="6" name="Footer Placeholder 5">
            <a:extLst>
              <a:ext uri="{FF2B5EF4-FFF2-40B4-BE49-F238E27FC236}">
                <a16:creationId xmlns:a16="http://schemas.microsoft.com/office/drawing/2014/main" id="{CA5C55B4-0316-28E4-6127-8E927B2ACDF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A55D81C-3777-F985-C511-601F453CA491}"/>
              </a:ext>
            </a:extLst>
          </p:cNvPr>
          <p:cNvSpPr>
            <a:spLocks noGrp="1"/>
          </p:cNvSpPr>
          <p:nvPr>
            <p:ph type="sldNum" sz="quarter" idx="12"/>
          </p:nvPr>
        </p:nvSpPr>
        <p:spPr/>
        <p:txBody>
          <a:bodyPr/>
          <a:lstStyle/>
          <a:p>
            <a:fld id="{D14CE5A4-175D-4595-9490-0269C0AA3FBF}" type="slidenum">
              <a:rPr lang="en-US" smtClean="0"/>
              <a:t>‹#›</a:t>
            </a:fld>
            <a:endParaRPr lang="en-US"/>
          </a:p>
        </p:txBody>
      </p:sp>
    </p:spTree>
    <p:extLst>
      <p:ext uri="{BB962C8B-B14F-4D97-AF65-F5344CB8AC3E}">
        <p14:creationId xmlns:p14="http://schemas.microsoft.com/office/powerpoint/2010/main" val="2871929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10785-77AE-96B9-C223-1AE645A1B7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0551D25-3E94-1954-493E-3720524DE4F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6E9738F-9C49-A553-5C91-362639361B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3FFEE2-9389-6C30-ADB1-4AE4B56AB41C}"/>
              </a:ext>
            </a:extLst>
          </p:cNvPr>
          <p:cNvSpPr>
            <a:spLocks noGrp="1"/>
          </p:cNvSpPr>
          <p:nvPr>
            <p:ph type="dt" sz="half" idx="10"/>
          </p:nvPr>
        </p:nvSpPr>
        <p:spPr/>
        <p:txBody>
          <a:bodyPr/>
          <a:lstStyle/>
          <a:p>
            <a:fld id="{9DE5B1F9-CA09-4786-8408-7ED657696EE7}" type="datetimeFigureOut">
              <a:rPr lang="en-US" smtClean="0"/>
              <a:t>11/27/2025</a:t>
            </a:fld>
            <a:endParaRPr lang="en-US"/>
          </a:p>
        </p:txBody>
      </p:sp>
      <p:sp>
        <p:nvSpPr>
          <p:cNvPr id="6" name="Footer Placeholder 5">
            <a:extLst>
              <a:ext uri="{FF2B5EF4-FFF2-40B4-BE49-F238E27FC236}">
                <a16:creationId xmlns:a16="http://schemas.microsoft.com/office/drawing/2014/main" id="{30184B64-8EC9-9087-6AA7-C89A25A0FE9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3AC403-3342-1364-1224-1001A927D69E}"/>
              </a:ext>
            </a:extLst>
          </p:cNvPr>
          <p:cNvSpPr>
            <a:spLocks noGrp="1"/>
          </p:cNvSpPr>
          <p:nvPr>
            <p:ph type="sldNum" sz="quarter" idx="12"/>
          </p:nvPr>
        </p:nvSpPr>
        <p:spPr/>
        <p:txBody>
          <a:bodyPr/>
          <a:lstStyle/>
          <a:p>
            <a:fld id="{D14CE5A4-175D-4595-9490-0269C0AA3FBF}" type="slidenum">
              <a:rPr lang="en-US" smtClean="0"/>
              <a:t>‹#›</a:t>
            </a:fld>
            <a:endParaRPr lang="en-US"/>
          </a:p>
        </p:txBody>
      </p:sp>
    </p:spTree>
    <p:extLst>
      <p:ext uri="{BB962C8B-B14F-4D97-AF65-F5344CB8AC3E}">
        <p14:creationId xmlns:p14="http://schemas.microsoft.com/office/powerpoint/2010/main" val="3293251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0730F-49E4-5D26-FC19-B111863E011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E3FCFD-7E74-5DD6-CB85-06E83AD7A84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A84CD1-9C16-83FE-EB63-F0A5CC8060CB}"/>
              </a:ext>
            </a:extLst>
          </p:cNvPr>
          <p:cNvSpPr>
            <a:spLocks noGrp="1"/>
          </p:cNvSpPr>
          <p:nvPr>
            <p:ph type="dt" sz="half" idx="10"/>
          </p:nvPr>
        </p:nvSpPr>
        <p:spPr/>
        <p:txBody>
          <a:bodyPr/>
          <a:lstStyle/>
          <a:p>
            <a:fld id="{9DE5B1F9-CA09-4786-8408-7ED657696EE7}" type="datetimeFigureOut">
              <a:rPr lang="en-US" smtClean="0"/>
              <a:t>11/27/2025</a:t>
            </a:fld>
            <a:endParaRPr lang="en-US"/>
          </a:p>
        </p:txBody>
      </p:sp>
      <p:sp>
        <p:nvSpPr>
          <p:cNvPr id="5" name="Footer Placeholder 4">
            <a:extLst>
              <a:ext uri="{FF2B5EF4-FFF2-40B4-BE49-F238E27FC236}">
                <a16:creationId xmlns:a16="http://schemas.microsoft.com/office/drawing/2014/main" id="{57F0C896-4D6E-7599-12BD-085A3179FD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0D21F61-9FEE-7F7A-C42A-A39116FD436E}"/>
              </a:ext>
            </a:extLst>
          </p:cNvPr>
          <p:cNvSpPr>
            <a:spLocks noGrp="1"/>
          </p:cNvSpPr>
          <p:nvPr>
            <p:ph type="sldNum" sz="quarter" idx="12"/>
          </p:nvPr>
        </p:nvSpPr>
        <p:spPr/>
        <p:txBody>
          <a:bodyPr/>
          <a:lstStyle/>
          <a:p>
            <a:fld id="{D14CE5A4-175D-4595-9490-0269C0AA3FBF}" type="slidenum">
              <a:rPr lang="en-US" smtClean="0"/>
              <a:t>‹#›</a:t>
            </a:fld>
            <a:endParaRPr lang="en-US"/>
          </a:p>
        </p:txBody>
      </p:sp>
    </p:spTree>
    <p:extLst>
      <p:ext uri="{BB962C8B-B14F-4D97-AF65-F5344CB8AC3E}">
        <p14:creationId xmlns:p14="http://schemas.microsoft.com/office/powerpoint/2010/main" val="19977623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8CAFE29-DC5F-B97B-0892-2F7A27A89D9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7311BA6-9174-FBFC-12C5-17C4E9708C8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ECF52D-4727-E3B4-377C-64457CA3A27D}"/>
              </a:ext>
            </a:extLst>
          </p:cNvPr>
          <p:cNvSpPr>
            <a:spLocks noGrp="1"/>
          </p:cNvSpPr>
          <p:nvPr>
            <p:ph type="dt" sz="half" idx="10"/>
          </p:nvPr>
        </p:nvSpPr>
        <p:spPr/>
        <p:txBody>
          <a:bodyPr/>
          <a:lstStyle/>
          <a:p>
            <a:fld id="{9DE5B1F9-CA09-4786-8408-7ED657696EE7}" type="datetimeFigureOut">
              <a:rPr lang="en-US" smtClean="0"/>
              <a:t>11/27/2025</a:t>
            </a:fld>
            <a:endParaRPr lang="en-US"/>
          </a:p>
        </p:txBody>
      </p:sp>
      <p:sp>
        <p:nvSpPr>
          <p:cNvPr id="5" name="Footer Placeholder 4">
            <a:extLst>
              <a:ext uri="{FF2B5EF4-FFF2-40B4-BE49-F238E27FC236}">
                <a16:creationId xmlns:a16="http://schemas.microsoft.com/office/drawing/2014/main" id="{F5DCD6BE-8EF3-3F46-DD18-59A9D2648C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945154-3D46-2CEB-7E66-6479BA976EBF}"/>
              </a:ext>
            </a:extLst>
          </p:cNvPr>
          <p:cNvSpPr>
            <a:spLocks noGrp="1"/>
          </p:cNvSpPr>
          <p:nvPr>
            <p:ph type="sldNum" sz="quarter" idx="12"/>
          </p:nvPr>
        </p:nvSpPr>
        <p:spPr/>
        <p:txBody>
          <a:bodyPr/>
          <a:lstStyle/>
          <a:p>
            <a:fld id="{D14CE5A4-175D-4595-9490-0269C0AA3FBF}" type="slidenum">
              <a:rPr lang="en-US" smtClean="0"/>
              <a:t>‹#›</a:t>
            </a:fld>
            <a:endParaRPr lang="en-US"/>
          </a:p>
        </p:txBody>
      </p:sp>
    </p:spTree>
    <p:extLst>
      <p:ext uri="{BB962C8B-B14F-4D97-AF65-F5344CB8AC3E}">
        <p14:creationId xmlns:p14="http://schemas.microsoft.com/office/powerpoint/2010/main" val="2866106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628A95-73B4-DF03-CEEB-5313BDDFF5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538666E-F48C-6349-8142-0D882F7AD6E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DADEAFB-69CE-652A-12F7-87C0C8E7B9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latin typeface="Sassoon Penpals" panose="02000400000000000000" pitchFamily="50" charset="0"/>
              </a:defRPr>
            </a:lvl1pPr>
          </a:lstStyle>
          <a:p>
            <a:fld id="{9DE5B1F9-CA09-4786-8408-7ED657696EE7}" type="datetimeFigureOut">
              <a:rPr lang="en-US" smtClean="0"/>
              <a:pPr/>
              <a:t>11/27/2025</a:t>
            </a:fld>
            <a:endParaRPr lang="en-US" dirty="0"/>
          </a:p>
        </p:txBody>
      </p:sp>
      <p:sp>
        <p:nvSpPr>
          <p:cNvPr id="5" name="Footer Placeholder 4">
            <a:extLst>
              <a:ext uri="{FF2B5EF4-FFF2-40B4-BE49-F238E27FC236}">
                <a16:creationId xmlns:a16="http://schemas.microsoft.com/office/drawing/2014/main" id="{CAEB8613-21E1-547A-D006-1874782B3F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latin typeface="Sassoon Penpals" panose="02000400000000000000" pitchFamily="50" charset="0"/>
              </a:defRPr>
            </a:lvl1pPr>
          </a:lstStyle>
          <a:p>
            <a:endParaRPr lang="en-US" dirty="0"/>
          </a:p>
        </p:txBody>
      </p:sp>
      <p:sp>
        <p:nvSpPr>
          <p:cNvPr id="6" name="Slide Number Placeholder 5">
            <a:extLst>
              <a:ext uri="{FF2B5EF4-FFF2-40B4-BE49-F238E27FC236}">
                <a16:creationId xmlns:a16="http://schemas.microsoft.com/office/drawing/2014/main" id="{F2E5330C-CC72-56A2-C9C6-22995CF08FF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latin typeface="Sassoon Penpals" panose="02000400000000000000" pitchFamily="50" charset="0"/>
              </a:defRPr>
            </a:lvl1pPr>
          </a:lstStyle>
          <a:p>
            <a:fld id="{D14CE5A4-175D-4595-9490-0269C0AA3FBF}" type="slidenum">
              <a:rPr lang="en-US" smtClean="0"/>
              <a:pPr/>
              <a:t>‹#›</a:t>
            </a:fld>
            <a:endParaRPr lang="en-US" dirty="0"/>
          </a:p>
        </p:txBody>
      </p:sp>
    </p:spTree>
    <p:extLst>
      <p:ext uri="{BB962C8B-B14F-4D97-AF65-F5344CB8AC3E}">
        <p14:creationId xmlns:p14="http://schemas.microsoft.com/office/powerpoint/2010/main" val="41698160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assoon Penpals" panose="02000400000000000000" pitchFamily="50"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assoon Penpals" panose="02000400000000000000" pitchFamily="50"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assoon Penpals" panose="02000400000000000000" pitchFamily="50"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assoon Penpals" panose="02000400000000000000" pitchFamily="50"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assoon Penpals" panose="02000400000000000000" pitchFamily="50"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slide" Target="slide11.xml"/><Relationship Id="rId18" Type="http://schemas.openxmlformats.org/officeDocument/2006/relationships/slide" Target="slide16.xml"/><Relationship Id="rId26" Type="http://schemas.openxmlformats.org/officeDocument/2006/relationships/slide" Target="slide25.xml"/><Relationship Id="rId3" Type="http://schemas.openxmlformats.org/officeDocument/2006/relationships/image" Target="../media/image1.png"/><Relationship Id="rId21" Type="http://schemas.openxmlformats.org/officeDocument/2006/relationships/slide" Target="slide19.xml"/><Relationship Id="rId7" Type="http://schemas.openxmlformats.org/officeDocument/2006/relationships/slide" Target="slide5.xml"/><Relationship Id="rId12" Type="http://schemas.openxmlformats.org/officeDocument/2006/relationships/slide" Target="slide10.xml"/><Relationship Id="rId17" Type="http://schemas.openxmlformats.org/officeDocument/2006/relationships/slide" Target="slide15.xml"/><Relationship Id="rId25" Type="http://schemas.openxmlformats.org/officeDocument/2006/relationships/slide" Target="slide24.xml"/><Relationship Id="rId2" Type="http://schemas.openxmlformats.org/officeDocument/2006/relationships/notesSlide" Target="../notesSlides/notesSlide1.xml"/><Relationship Id="rId16" Type="http://schemas.openxmlformats.org/officeDocument/2006/relationships/slide" Target="slide14.xml"/><Relationship Id="rId20" Type="http://schemas.openxmlformats.org/officeDocument/2006/relationships/slide" Target="slide18.xml"/><Relationship Id="rId29"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slide" Target="slide4.xml"/><Relationship Id="rId11" Type="http://schemas.openxmlformats.org/officeDocument/2006/relationships/slide" Target="slide9.xml"/><Relationship Id="rId24" Type="http://schemas.openxmlformats.org/officeDocument/2006/relationships/slide" Target="slide23.xml"/><Relationship Id="rId5" Type="http://schemas.openxmlformats.org/officeDocument/2006/relationships/slide" Target="slide3.xml"/><Relationship Id="rId15" Type="http://schemas.openxmlformats.org/officeDocument/2006/relationships/slide" Target="slide13.xml"/><Relationship Id="rId23" Type="http://schemas.openxmlformats.org/officeDocument/2006/relationships/slide" Target="slide21.xml"/><Relationship Id="rId28" Type="http://schemas.openxmlformats.org/officeDocument/2006/relationships/slide" Target="slide22.xml"/><Relationship Id="rId10" Type="http://schemas.openxmlformats.org/officeDocument/2006/relationships/slide" Target="slide8.xml"/><Relationship Id="rId19" Type="http://schemas.openxmlformats.org/officeDocument/2006/relationships/slide" Target="slide17.xml"/><Relationship Id="rId4" Type="http://schemas.openxmlformats.org/officeDocument/2006/relationships/slide" Target="slide2.xml"/><Relationship Id="rId9" Type="http://schemas.openxmlformats.org/officeDocument/2006/relationships/slide" Target="slide7.xml"/><Relationship Id="rId14" Type="http://schemas.openxmlformats.org/officeDocument/2006/relationships/slide" Target="slide12.xml"/><Relationship Id="rId22" Type="http://schemas.openxmlformats.org/officeDocument/2006/relationships/slide" Target="slide20.xml"/><Relationship Id="rId27" Type="http://schemas.openxmlformats.org/officeDocument/2006/relationships/slide" Target="slide2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ZTttgc0DPA4"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bbc.co.uk/iplayer/episode/m000crs7/cbeebies-bedtime-stories-pt-gregory-porter-walking-in-a-winter-wonderland"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youtube.com/watch?v=Icx7hBWeULM&amp;list=RDIcx7hBWeULM&amp;start_radio=1"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bbc.co.uk/iplayer/episode/m0001r43/cbeebies-bedtime-stories-ko-olly-murs-the-christmas-selfie-contest"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youtube.com/watch?v=7Jj3gj7coOs"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youtube.com/watch?v=XnoxGr_sTz4"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bbc.co.uk/iplayer/episode/m000cgzk/cbeebies-bedtime-stories-uz-robbie-williams-the-twelve-dogs-of-christmas"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hyperlink" Target="https://www.regent-holidays.co.uk/tour/essential-european-capitals/"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bbc.co.uk/iplayer/episode/m0001vyb/cbeebies-bedtime-stories-uz-jodie-whittaker-snowball"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youtube.com/watch?v=I8dczAGg-Qg"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newmarketholidays.co.uk/destinations/north-america/mexico/"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bbc.co.uk/iplayer/episode/m0001qpq/cbeebies-bedtime-stories-ae-natalie-dormer-when-it-snows?seriesId=m001xg36-structural-2-m001xg3p&amp;page=1"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youtube.com/watch?v=_8BJUrUPm-U" TargetMode="Externa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literacyshed.com/en-us/resource/the-night-before-christmas" TargetMode="Externa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thebrickbibleforkids.com/christmas-story/" TargetMode="Externa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bbc.co.uk/iplayer/episode/b0079f6h/charlie-and-lola-how-many-more-minutes-to-christmas"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C1E5815-D54C-487F-A054-6D4930ADE3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pic>
        <p:nvPicPr>
          <p:cNvPr id="3" name="Picture 2">
            <a:extLst>
              <a:ext uri="{FF2B5EF4-FFF2-40B4-BE49-F238E27FC236}">
                <a16:creationId xmlns:a16="http://schemas.microsoft.com/office/drawing/2014/main" id="{FE194420-3CC5-1BCE-4FD7-3AF50B2DDC23}"/>
              </a:ext>
            </a:extLst>
          </p:cNvPr>
          <p:cNvPicPr>
            <a:picLocks noChangeAspect="1"/>
          </p:cNvPicPr>
          <p:nvPr/>
        </p:nvPicPr>
        <p:blipFill>
          <a:blip r:embed="rId3"/>
          <a:stretch>
            <a:fillRect/>
          </a:stretch>
        </p:blipFill>
        <p:spPr>
          <a:xfrm>
            <a:off x="142407" y="112426"/>
            <a:ext cx="6745574" cy="6745574"/>
          </a:xfrm>
          <a:prstGeom prst="rect">
            <a:avLst/>
          </a:prstGeom>
        </p:spPr>
      </p:pic>
      <p:sp>
        <p:nvSpPr>
          <p:cNvPr id="10" name="Freeform: Shape 9">
            <a:extLst>
              <a:ext uri="{FF2B5EF4-FFF2-40B4-BE49-F238E27FC236}">
                <a16:creationId xmlns:a16="http://schemas.microsoft.com/office/drawing/2014/main" id="{736F0DFD-0954-464F-BF12-DD2E6F6E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208496"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dirty="0">
              <a:latin typeface="Sassoon Penpals" panose="02000400000000000000" pitchFamily="50" charset="0"/>
            </a:endParaRPr>
          </a:p>
        </p:txBody>
      </p:sp>
      <p:sp>
        <p:nvSpPr>
          <p:cNvPr id="4" name="TextBox 3">
            <a:extLst>
              <a:ext uri="{FF2B5EF4-FFF2-40B4-BE49-F238E27FC236}">
                <a16:creationId xmlns:a16="http://schemas.microsoft.com/office/drawing/2014/main" id="{8DD0ED19-E122-9A1A-8DF5-038ED7AFBC3B}"/>
              </a:ext>
            </a:extLst>
          </p:cNvPr>
          <p:cNvSpPr txBox="1"/>
          <p:nvPr/>
        </p:nvSpPr>
        <p:spPr>
          <a:xfrm>
            <a:off x="7030387" y="809469"/>
            <a:ext cx="4362138" cy="4524315"/>
          </a:xfrm>
          <a:prstGeom prst="rect">
            <a:avLst/>
          </a:prstGeom>
          <a:noFill/>
        </p:spPr>
        <p:txBody>
          <a:bodyPr wrap="square" rtlCol="0">
            <a:spAutoFit/>
          </a:bodyPr>
          <a:lstStyle/>
          <a:p>
            <a:pPr algn="ctr"/>
            <a:r>
              <a:rPr lang="en-GB" sz="3600" u="sng" dirty="0">
                <a:latin typeface="Sassoon Penpals" panose="02000400000000000000" pitchFamily="50" charset="0"/>
              </a:rPr>
              <a:t>Broke Hall’s Advent Calendar</a:t>
            </a:r>
          </a:p>
          <a:p>
            <a:endParaRPr lang="en-GB" sz="3600" dirty="0">
              <a:latin typeface="Sassoon Penpals" panose="02000400000000000000" pitchFamily="50" charset="0"/>
            </a:endParaRPr>
          </a:p>
          <a:p>
            <a:r>
              <a:rPr lang="en-GB" sz="3600" dirty="0">
                <a:latin typeface="Sassoon Penpals" panose="02000400000000000000" pitchFamily="50" charset="0"/>
              </a:rPr>
              <a:t>Visit each day to hear or watch a story or listen to a poem to celebrate this festive time of year. </a:t>
            </a:r>
          </a:p>
          <a:p>
            <a:endParaRPr lang="en-GB" sz="3600" dirty="0">
              <a:latin typeface="Sassoon Penpals" panose="02000400000000000000" pitchFamily="50" charset="0"/>
            </a:endParaRPr>
          </a:p>
        </p:txBody>
      </p:sp>
      <p:sp>
        <p:nvSpPr>
          <p:cNvPr id="5" name="Rectangle 4">
            <a:extLst>
              <a:ext uri="{FF2B5EF4-FFF2-40B4-BE49-F238E27FC236}">
                <a16:creationId xmlns:a16="http://schemas.microsoft.com/office/drawing/2014/main" id="{40080170-5EF4-B298-752B-3CE572C149CB}"/>
              </a:ext>
            </a:extLst>
          </p:cNvPr>
          <p:cNvSpPr/>
          <p:nvPr/>
        </p:nvSpPr>
        <p:spPr>
          <a:xfrm>
            <a:off x="164892" y="0"/>
            <a:ext cx="1289154" cy="131913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6" name="Rectangle 5">
            <a:hlinkClick r:id="rId4" action="ppaction://hlinksldjump"/>
            <a:extLst>
              <a:ext uri="{FF2B5EF4-FFF2-40B4-BE49-F238E27FC236}">
                <a16:creationId xmlns:a16="http://schemas.microsoft.com/office/drawing/2014/main" id="{5280B6F9-92FB-6DCB-7F9E-58607C87A05E}"/>
              </a:ext>
            </a:extLst>
          </p:cNvPr>
          <p:cNvSpPr/>
          <p:nvPr/>
        </p:nvSpPr>
        <p:spPr>
          <a:xfrm>
            <a:off x="164891" y="149902"/>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7" name="Rectangle 6">
            <a:hlinkClick r:id="rId5" action="ppaction://hlinksldjump"/>
            <a:extLst>
              <a:ext uri="{FF2B5EF4-FFF2-40B4-BE49-F238E27FC236}">
                <a16:creationId xmlns:a16="http://schemas.microsoft.com/office/drawing/2014/main" id="{6BF430A0-9A8C-5204-AE61-936555ECD1E4}"/>
              </a:ext>
            </a:extLst>
          </p:cNvPr>
          <p:cNvSpPr/>
          <p:nvPr/>
        </p:nvSpPr>
        <p:spPr>
          <a:xfrm>
            <a:off x="1499014" y="149902"/>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9" name="Rectangle 8">
            <a:hlinkClick r:id="rId6" action="ppaction://hlinksldjump"/>
            <a:extLst>
              <a:ext uri="{FF2B5EF4-FFF2-40B4-BE49-F238E27FC236}">
                <a16:creationId xmlns:a16="http://schemas.microsoft.com/office/drawing/2014/main" id="{73791E10-5FAB-43F5-BEF2-F326B921CC5C}"/>
              </a:ext>
            </a:extLst>
          </p:cNvPr>
          <p:cNvSpPr/>
          <p:nvPr/>
        </p:nvSpPr>
        <p:spPr>
          <a:xfrm>
            <a:off x="2881858" y="168640"/>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12" name="Rectangle 11">
            <a:hlinkClick r:id="rId7" action="ppaction://hlinksldjump"/>
            <a:extLst>
              <a:ext uri="{FF2B5EF4-FFF2-40B4-BE49-F238E27FC236}">
                <a16:creationId xmlns:a16="http://schemas.microsoft.com/office/drawing/2014/main" id="{E8D7ABA8-3CA2-D77B-C0DA-3FE2BCD0A335}"/>
              </a:ext>
            </a:extLst>
          </p:cNvPr>
          <p:cNvSpPr/>
          <p:nvPr/>
        </p:nvSpPr>
        <p:spPr>
          <a:xfrm>
            <a:off x="4215981" y="149902"/>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13" name="Rectangle 12">
            <a:hlinkClick r:id="rId8" action="ppaction://hlinksldjump"/>
            <a:extLst>
              <a:ext uri="{FF2B5EF4-FFF2-40B4-BE49-F238E27FC236}">
                <a16:creationId xmlns:a16="http://schemas.microsoft.com/office/drawing/2014/main" id="{965A0449-5E2E-DC94-704B-2CD39AF566CC}"/>
              </a:ext>
            </a:extLst>
          </p:cNvPr>
          <p:cNvSpPr/>
          <p:nvPr/>
        </p:nvSpPr>
        <p:spPr>
          <a:xfrm>
            <a:off x="5598825" y="112426"/>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14" name="Rectangle 13">
            <a:hlinkClick r:id="rId9" action="ppaction://hlinksldjump"/>
            <a:extLst>
              <a:ext uri="{FF2B5EF4-FFF2-40B4-BE49-F238E27FC236}">
                <a16:creationId xmlns:a16="http://schemas.microsoft.com/office/drawing/2014/main" id="{4531E39A-6683-D723-5163-A4AD57AF0378}"/>
              </a:ext>
            </a:extLst>
          </p:cNvPr>
          <p:cNvSpPr/>
          <p:nvPr/>
        </p:nvSpPr>
        <p:spPr>
          <a:xfrm>
            <a:off x="179782" y="1469036"/>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15" name="Rectangle 14">
            <a:hlinkClick r:id="rId10" action="ppaction://hlinksldjump"/>
            <a:extLst>
              <a:ext uri="{FF2B5EF4-FFF2-40B4-BE49-F238E27FC236}">
                <a16:creationId xmlns:a16="http://schemas.microsoft.com/office/drawing/2014/main" id="{F350BDD7-755E-EDB1-DAE1-1BDAC8348A39}"/>
              </a:ext>
            </a:extLst>
          </p:cNvPr>
          <p:cNvSpPr/>
          <p:nvPr/>
        </p:nvSpPr>
        <p:spPr>
          <a:xfrm>
            <a:off x="1528796" y="1486524"/>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16" name="Rectangle 15">
            <a:hlinkClick r:id="rId11" action="ppaction://hlinksldjump"/>
            <a:extLst>
              <a:ext uri="{FF2B5EF4-FFF2-40B4-BE49-F238E27FC236}">
                <a16:creationId xmlns:a16="http://schemas.microsoft.com/office/drawing/2014/main" id="{DC2D7978-DF10-94FC-AE9B-2C120551676F}"/>
              </a:ext>
            </a:extLst>
          </p:cNvPr>
          <p:cNvSpPr/>
          <p:nvPr/>
        </p:nvSpPr>
        <p:spPr>
          <a:xfrm>
            <a:off x="2859374" y="1486524"/>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17" name="Rectangle 16">
            <a:hlinkClick r:id="rId12" action="ppaction://hlinksldjump"/>
            <a:extLst>
              <a:ext uri="{FF2B5EF4-FFF2-40B4-BE49-F238E27FC236}">
                <a16:creationId xmlns:a16="http://schemas.microsoft.com/office/drawing/2014/main" id="{99B0099A-EE63-7D06-162F-B592DDE150B1}"/>
              </a:ext>
            </a:extLst>
          </p:cNvPr>
          <p:cNvSpPr/>
          <p:nvPr/>
        </p:nvSpPr>
        <p:spPr>
          <a:xfrm>
            <a:off x="4251806" y="1486524"/>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18" name="Rectangle 17">
            <a:hlinkClick r:id="rId13" action="ppaction://hlinksldjump"/>
            <a:extLst>
              <a:ext uri="{FF2B5EF4-FFF2-40B4-BE49-F238E27FC236}">
                <a16:creationId xmlns:a16="http://schemas.microsoft.com/office/drawing/2014/main" id="{48C6A3FF-81B6-1DBC-3D20-60BADF23C29F}"/>
              </a:ext>
            </a:extLst>
          </p:cNvPr>
          <p:cNvSpPr/>
          <p:nvPr/>
        </p:nvSpPr>
        <p:spPr>
          <a:xfrm>
            <a:off x="5563445" y="1486524"/>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19" name="Rectangle 18">
            <a:hlinkClick r:id="rId14" action="ppaction://hlinksldjump"/>
            <a:extLst>
              <a:ext uri="{FF2B5EF4-FFF2-40B4-BE49-F238E27FC236}">
                <a16:creationId xmlns:a16="http://schemas.microsoft.com/office/drawing/2014/main" id="{27D3CB40-16AB-EF2E-68CE-871A297F91D7}"/>
              </a:ext>
            </a:extLst>
          </p:cNvPr>
          <p:cNvSpPr/>
          <p:nvPr/>
        </p:nvSpPr>
        <p:spPr>
          <a:xfrm>
            <a:off x="187375" y="2844384"/>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20" name="Rectangle 19">
            <a:hlinkClick r:id="rId15" action="ppaction://hlinksldjump"/>
            <a:extLst>
              <a:ext uri="{FF2B5EF4-FFF2-40B4-BE49-F238E27FC236}">
                <a16:creationId xmlns:a16="http://schemas.microsoft.com/office/drawing/2014/main" id="{BE5E474B-29D7-7B5B-74EB-485EA1624D61}"/>
              </a:ext>
            </a:extLst>
          </p:cNvPr>
          <p:cNvSpPr/>
          <p:nvPr/>
        </p:nvSpPr>
        <p:spPr>
          <a:xfrm>
            <a:off x="1528795" y="2835640"/>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21" name="Rectangle 20">
            <a:hlinkClick r:id="rId16" action="ppaction://hlinksldjump"/>
            <a:extLst>
              <a:ext uri="{FF2B5EF4-FFF2-40B4-BE49-F238E27FC236}">
                <a16:creationId xmlns:a16="http://schemas.microsoft.com/office/drawing/2014/main" id="{1765BC87-0EF6-D3E6-0D18-BE398C541D74}"/>
              </a:ext>
            </a:extLst>
          </p:cNvPr>
          <p:cNvSpPr/>
          <p:nvPr/>
        </p:nvSpPr>
        <p:spPr>
          <a:xfrm>
            <a:off x="2896749" y="2835640"/>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22" name="Rectangle 21">
            <a:hlinkClick r:id="rId17" action="ppaction://hlinksldjump"/>
            <a:extLst>
              <a:ext uri="{FF2B5EF4-FFF2-40B4-BE49-F238E27FC236}">
                <a16:creationId xmlns:a16="http://schemas.microsoft.com/office/drawing/2014/main" id="{7882B5AF-9D8D-536F-F469-E72ACC1E315C}"/>
              </a:ext>
            </a:extLst>
          </p:cNvPr>
          <p:cNvSpPr/>
          <p:nvPr/>
        </p:nvSpPr>
        <p:spPr>
          <a:xfrm>
            <a:off x="4226822" y="2863122"/>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23" name="Rectangle 22">
            <a:hlinkClick r:id="rId18" action="ppaction://hlinksldjump"/>
            <a:extLst>
              <a:ext uri="{FF2B5EF4-FFF2-40B4-BE49-F238E27FC236}">
                <a16:creationId xmlns:a16="http://schemas.microsoft.com/office/drawing/2014/main" id="{C8F48129-E033-8B65-9C91-6AE820955D9A}"/>
              </a:ext>
            </a:extLst>
          </p:cNvPr>
          <p:cNvSpPr/>
          <p:nvPr/>
        </p:nvSpPr>
        <p:spPr>
          <a:xfrm>
            <a:off x="5563445" y="2844384"/>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24" name="Rectangle 23">
            <a:hlinkClick r:id="rId19" action="ppaction://hlinksldjump"/>
            <a:extLst>
              <a:ext uri="{FF2B5EF4-FFF2-40B4-BE49-F238E27FC236}">
                <a16:creationId xmlns:a16="http://schemas.microsoft.com/office/drawing/2014/main" id="{21A033BD-E738-3320-D6E4-CAF840750D12}"/>
              </a:ext>
            </a:extLst>
          </p:cNvPr>
          <p:cNvSpPr/>
          <p:nvPr/>
        </p:nvSpPr>
        <p:spPr>
          <a:xfrm>
            <a:off x="187375" y="4200994"/>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25" name="Rectangle 24">
            <a:hlinkClick r:id="rId20" action="ppaction://hlinksldjump"/>
            <a:extLst>
              <a:ext uri="{FF2B5EF4-FFF2-40B4-BE49-F238E27FC236}">
                <a16:creationId xmlns:a16="http://schemas.microsoft.com/office/drawing/2014/main" id="{03B4AFFA-1E27-3DB5-439E-43CF43C1428C}"/>
              </a:ext>
            </a:extLst>
          </p:cNvPr>
          <p:cNvSpPr/>
          <p:nvPr/>
        </p:nvSpPr>
        <p:spPr>
          <a:xfrm>
            <a:off x="1499014" y="4212237"/>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26" name="Rectangle 25">
            <a:hlinkClick r:id="rId21" action="ppaction://hlinksldjump"/>
            <a:extLst>
              <a:ext uri="{FF2B5EF4-FFF2-40B4-BE49-F238E27FC236}">
                <a16:creationId xmlns:a16="http://schemas.microsoft.com/office/drawing/2014/main" id="{6DC59577-A634-F6E7-DA13-57AAAFB347FB}"/>
              </a:ext>
            </a:extLst>
          </p:cNvPr>
          <p:cNvSpPr/>
          <p:nvPr/>
        </p:nvSpPr>
        <p:spPr>
          <a:xfrm>
            <a:off x="2896748" y="4200994"/>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27" name="Rectangle 26">
            <a:hlinkClick r:id="rId22" action="ppaction://hlinksldjump"/>
            <a:extLst>
              <a:ext uri="{FF2B5EF4-FFF2-40B4-BE49-F238E27FC236}">
                <a16:creationId xmlns:a16="http://schemas.microsoft.com/office/drawing/2014/main" id="{7CD8408E-8065-8ECE-9DB6-9E460E2AFC3D}"/>
              </a:ext>
            </a:extLst>
          </p:cNvPr>
          <p:cNvSpPr/>
          <p:nvPr/>
        </p:nvSpPr>
        <p:spPr>
          <a:xfrm>
            <a:off x="4226822" y="4199744"/>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28" name="Rectangle 27">
            <a:hlinkClick r:id="rId23" action="ppaction://hlinksldjump"/>
            <a:extLst>
              <a:ext uri="{FF2B5EF4-FFF2-40B4-BE49-F238E27FC236}">
                <a16:creationId xmlns:a16="http://schemas.microsoft.com/office/drawing/2014/main" id="{82A6C70D-0677-51AC-3B8D-0EEF683C1C5E}"/>
              </a:ext>
            </a:extLst>
          </p:cNvPr>
          <p:cNvSpPr/>
          <p:nvPr/>
        </p:nvSpPr>
        <p:spPr>
          <a:xfrm>
            <a:off x="5578232" y="4199744"/>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30" name="Rectangle 29">
            <a:hlinkClick r:id="rId24" action="ppaction://hlinksldjump"/>
            <a:extLst>
              <a:ext uri="{FF2B5EF4-FFF2-40B4-BE49-F238E27FC236}">
                <a16:creationId xmlns:a16="http://schemas.microsoft.com/office/drawing/2014/main" id="{7116E5A4-1088-0D4D-8F6A-0C8AC4383DBA}"/>
              </a:ext>
            </a:extLst>
          </p:cNvPr>
          <p:cNvSpPr/>
          <p:nvPr/>
        </p:nvSpPr>
        <p:spPr>
          <a:xfrm>
            <a:off x="1499014" y="5505138"/>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31" name="Rectangle 30">
            <a:hlinkClick r:id="rId25" action="ppaction://hlinksldjump"/>
            <a:extLst>
              <a:ext uri="{FF2B5EF4-FFF2-40B4-BE49-F238E27FC236}">
                <a16:creationId xmlns:a16="http://schemas.microsoft.com/office/drawing/2014/main" id="{6F380F86-637C-AA87-DE5B-8BE4A21E4EE2}"/>
              </a:ext>
            </a:extLst>
          </p:cNvPr>
          <p:cNvSpPr/>
          <p:nvPr/>
        </p:nvSpPr>
        <p:spPr>
          <a:xfrm>
            <a:off x="2881858" y="5533245"/>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32" name="Rectangle 31">
            <a:hlinkClick r:id="rId26" action="ppaction://hlinksldjump"/>
            <a:extLst>
              <a:ext uri="{FF2B5EF4-FFF2-40B4-BE49-F238E27FC236}">
                <a16:creationId xmlns:a16="http://schemas.microsoft.com/office/drawing/2014/main" id="{8D719C26-27E1-C510-6657-A0C04337072C}"/>
              </a:ext>
            </a:extLst>
          </p:cNvPr>
          <p:cNvSpPr/>
          <p:nvPr/>
        </p:nvSpPr>
        <p:spPr>
          <a:xfrm>
            <a:off x="4215980" y="5525125"/>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33" name="Rectangle 32">
            <a:hlinkClick r:id="rId27" action="ppaction://hlinksldjump"/>
            <a:extLst>
              <a:ext uri="{FF2B5EF4-FFF2-40B4-BE49-F238E27FC236}">
                <a16:creationId xmlns:a16="http://schemas.microsoft.com/office/drawing/2014/main" id="{14C892F3-B429-DC28-848E-A4841A14B00D}"/>
              </a:ext>
            </a:extLst>
          </p:cNvPr>
          <p:cNvSpPr/>
          <p:nvPr/>
        </p:nvSpPr>
        <p:spPr>
          <a:xfrm>
            <a:off x="5563445" y="5533245"/>
            <a:ext cx="1311639" cy="128165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pic>
        <p:nvPicPr>
          <p:cNvPr id="35" name="Picture 34">
            <a:hlinkClick r:id="rId28" action="ppaction://hlinksldjump"/>
            <a:extLst>
              <a:ext uri="{FF2B5EF4-FFF2-40B4-BE49-F238E27FC236}">
                <a16:creationId xmlns:a16="http://schemas.microsoft.com/office/drawing/2014/main" id="{2AC75EC4-F059-C04F-33B1-A32064F515E9}"/>
              </a:ext>
            </a:extLst>
          </p:cNvPr>
          <p:cNvPicPr>
            <a:picLocks noChangeAspect="1"/>
          </p:cNvPicPr>
          <p:nvPr/>
        </p:nvPicPr>
        <p:blipFill>
          <a:blip r:embed="rId29"/>
          <a:stretch>
            <a:fillRect/>
          </a:stretch>
        </p:blipFill>
        <p:spPr>
          <a:xfrm>
            <a:off x="211809" y="5557604"/>
            <a:ext cx="1249179" cy="1249179"/>
          </a:xfrm>
          <a:prstGeom prst="rect">
            <a:avLst/>
          </a:prstGeom>
        </p:spPr>
      </p:pic>
    </p:spTree>
    <p:extLst>
      <p:ext uri="{BB962C8B-B14F-4D97-AF65-F5344CB8AC3E}">
        <p14:creationId xmlns:p14="http://schemas.microsoft.com/office/powerpoint/2010/main" val="1596140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6671C-7D3F-2657-C4BE-D739665D48E4}"/>
            </a:ext>
          </a:extLst>
        </p:cNvPr>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AF810EB-54BD-A773-EC12-427852CBC477}"/>
              </a:ext>
            </a:extLst>
          </p:cNvPr>
          <p:cNvSpPr txBox="1"/>
          <p:nvPr/>
        </p:nvSpPr>
        <p:spPr>
          <a:xfrm>
            <a:off x="838200" y="-640657"/>
            <a:ext cx="5251316" cy="1807305"/>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u="sng" dirty="0">
                <a:latin typeface="Sassoon Penpals" panose="02000400000000000000" pitchFamily="50" charset="0"/>
                <a:ea typeface="+mj-ea"/>
                <a:cs typeface="+mj-cs"/>
              </a:rPr>
              <a:t>Christmas Adverts</a:t>
            </a:r>
          </a:p>
        </p:txBody>
      </p:sp>
      <p:sp>
        <p:nvSpPr>
          <p:cNvPr id="6" name="TextBox 5">
            <a:extLst>
              <a:ext uri="{FF2B5EF4-FFF2-40B4-BE49-F238E27FC236}">
                <a16:creationId xmlns:a16="http://schemas.microsoft.com/office/drawing/2014/main" id="{44B62A53-8558-67E1-7C32-BCB77431BB3D}"/>
              </a:ext>
            </a:extLst>
          </p:cNvPr>
          <p:cNvSpPr txBox="1"/>
          <p:nvPr/>
        </p:nvSpPr>
        <p:spPr>
          <a:xfrm>
            <a:off x="206506" y="539646"/>
            <a:ext cx="5962785" cy="5637317"/>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2400" dirty="0">
                <a:latin typeface="Sassoon Penpals" panose="02000400000000000000" pitchFamily="50" charset="0"/>
              </a:rPr>
              <a:t>An 'Unexpected Guest' tells an unlikely tale of a friendship between a young Earthling Nathan and a </a:t>
            </a:r>
            <a:r>
              <a:rPr lang="en-US" sz="2400" dirty="0" err="1">
                <a:latin typeface="Sassoon Penpals" panose="02000400000000000000" pitchFamily="50" charset="0"/>
              </a:rPr>
              <a:t>traveller</a:t>
            </a:r>
            <a:r>
              <a:rPr lang="en-US" sz="2400" dirty="0">
                <a:latin typeface="Sassoon Penpals" panose="02000400000000000000" pitchFamily="50" charset="0"/>
              </a:rPr>
              <a:t> from outer space, Skye. </a:t>
            </a:r>
            <a:br>
              <a:rPr lang="en-US" sz="2400" dirty="0">
                <a:latin typeface="Sassoon Penpals" panose="02000400000000000000" pitchFamily="50" charset="0"/>
              </a:rPr>
            </a:br>
            <a:br>
              <a:rPr lang="en-US" sz="2400" dirty="0">
                <a:latin typeface="Sassoon Penpals" panose="02000400000000000000" pitchFamily="50" charset="0"/>
              </a:rPr>
            </a:br>
            <a:r>
              <a:rPr lang="en-US" sz="2400" dirty="0">
                <a:latin typeface="Sassoon Penpals" panose="02000400000000000000" pitchFamily="50" charset="0"/>
              </a:rPr>
              <a:t>The film starts with Nathan travelling home from school and witnessing something crashing to Earth.  He ventures into the woods towards the crash site and spots the extra-terrestrial.  He is unsure whether this is going to be a friendly encounter, but when the two of them </a:t>
            </a:r>
            <a:r>
              <a:rPr lang="en-US" sz="2400" dirty="0" err="1">
                <a:latin typeface="Sassoon Penpals" panose="02000400000000000000" pitchFamily="50" charset="0"/>
              </a:rPr>
              <a:t>realise</a:t>
            </a:r>
            <a:r>
              <a:rPr lang="en-US" sz="2400" dirty="0">
                <a:latin typeface="Sassoon Penpals" panose="02000400000000000000" pitchFamily="50" charset="0"/>
              </a:rPr>
              <a:t> that they are both wearing outfits with an illuminated star, then their friendship begins. </a:t>
            </a:r>
            <a:br>
              <a:rPr lang="en-US" sz="2400" dirty="0">
                <a:latin typeface="Sassoon Penpals" panose="02000400000000000000" pitchFamily="50" charset="0"/>
              </a:rPr>
            </a:br>
            <a:br>
              <a:rPr lang="en-US" sz="2400" dirty="0">
                <a:latin typeface="Sassoon Penpals" panose="02000400000000000000" pitchFamily="50" charset="0"/>
              </a:rPr>
            </a:br>
            <a:r>
              <a:rPr lang="en-US" sz="2400" dirty="0">
                <a:latin typeface="Sassoon Penpals" panose="02000400000000000000" pitchFamily="50" charset="0"/>
              </a:rPr>
              <a:t>Their friend blossoms and Nathan introduces Skye to festive traditions.  The short film allows the viewer to see Christmas through they eyes of someone who has never experienced it before. </a:t>
            </a:r>
          </a:p>
          <a:p>
            <a:pPr indent="-228600">
              <a:lnSpc>
                <a:spcPct val="90000"/>
              </a:lnSpc>
              <a:spcAft>
                <a:spcPts val="600"/>
              </a:spcAft>
              <a:buFont typeface="Arial" panose="020B0604020202020204" pitchFamily="34" charset="0"/>
              <a:buChar char="•"/>
            </a:pPr>
            <a:r>
              <a:rPr lang="en-US" sz="2400" dirty="0">
                <a:solidFill>
                  <a:srgbClr val="00B050"/>
                </a:solidFill>
                <a:latin typeface="Sassoon Penpals" panose="02000400000000000000" pitchFamily="50" charset="0"/>
              </a:rPr>
              <a:t>Imagine you meet an alien.  How would you explain Christmas to them?</a:t>
            </a:r>
          </a:p>
          <a:p>
            <a:pPr>
              <a:lnSpc>
                <a:spcPct val="90000"/>
              </a:lnSpc>
              <a:spcAft>
                <a:spcPts val="600"/>
              </a:spcAft>
            </a:pPr>
            <a:endParaRPr lang="en-US" sz="2400" dirty="0">
              <a:latin typeface="Sassoon Penpals" panose="02000400000000000000" pitchFamily="50" charset="0"/>
            </a:endParaRPr>
          </a:p>
        </p:txBody>
      </p:sp>
      <p:pic>
        <p:nvPicPr>
          <p:cNvPr id="3" name="Picture 2">
            <a:hlinkClick r:id="rId2"/>
            <a:extLst>
              <a:ext uri="{FF2B5EF4-FFF2-40B4-BE49-F238E27FC236}">
                <a16:creationId xmlns:a16="http://schemas.microsoft.com/office/drawing/2014/main" id="{6C7898C4-90F1-857B-E12F-990C19ABAFF0}"/>
              </a:ext>
            </a:extLst>
          </p:cNvPr>
          <p:cNvPicPr>
            <a:picLocks noChangeAspect="1"/>
          </p:cNvPicPr>
          <p:nvPr/>
        </p:nvPicPr>
        <p:blipFill>
          <a:blip r:embed="rId3"/>
          <a:srcRect l="26997" r="29747" b="-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7" name="TextBox 6">
            <a:extLst>
              <a:ext uri="{FF2B5EF4-FFF2-40B4-BE49-F238E27FC236}">
                <a16:creationId xmlns:a16="http://schemas.microsoft.com/office/drawing/2014/main" id="{E88045DC-B44A-F7B8-A69C-09C9F619ABCF}"/>
              </a:ext>
            </a:extLst>
          </p:cNvPr>
          <p:cNvSpPr txBox="1"/>
          <p:nvPr/>
        </p:nvSpPr>
        <p:spPr>
          <a:xfrm>
            <a:off x="6229215" y="1194044"/>
            <a:ext cx="1232703" cy="646331"/>
          </a:xfrm>
          <a:prstGeom prst="rect">
            <a:avLst/>
          </a:prstGeom>
          <a:noFill/>
        </p:spPr>
        <p:txBody>
          <a:bodyPr wrap="square" rtlCol="0">
            <a:spAutoFit/>
          </a:bodyPr>
          <a:lstStyle/>
          <a:p>
            <a:r>
              <a:rPr lang="en-GB" dirty="0">
                <a:solidFill>
                  <a:schemeClr val="accent5"/>
                </a:solidFill>
                <a:latin typeface="Sassoon Penpals" panose="02000400000000000000" pitchFamily="50" charset="0"/>
              </a:rPr>
              <a:t>Click image to play clip.</a:t>
            </a:r>
            <a:endParaRPr lang="en-US" dirty="0">
              <a:solidFill>
                <a:schemeClr val="accent5"/>
              </a:solidFill>
              <a:latin typeface="Sassoon Penpals" panose="02000400000000000000" pitchFamily="50" charset="0"/>
            </a:endParaRPr>
          </a:p>
        </p:txBody>
      </p:sp>
    </p:spTree>
    <p:extLst>
      <p:ext uri="{BB962C8B-B14F-4D97-AF65-F5344CB8AC3E}">
        <p14:creationId xmlns:p14="http://schemas.microsoft.com/office/powerpoint/2010/main" val="11501476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FA05F-0214-9298-7057-48507632FE8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23E9D50-E23A-7AE7-6CA9-456A5A4C9F52}"/>
              </a:ext>
            </a:extLst>
          </p:cNvPr>
          <p:cNvSpPr txBox="1"/>
          <p:nvPr/>
        </p:nvSpPr>
        <p:spPr>
          <a:xfrm>
            <a:off x="-1918740" y="347486"/>
            <a:ext cx="8394492" cy="6740307"/>
          </a:xfrm>
          <a:prstGeom prst="rect">
            <a:avLst/>
          </a:prstGeom>
          <a:noFill/>
        </p:spPr>
        <p:txBody>
          <a:bodyPr wrap="square" rtlCol="0">
            <a:spAutoFit/>
          </a:bodyPr>
          <a:lstStyle/>
          <a:p>
            <a:pPr algn="ctr"/>
            <a:r>
              <a:rPr lang="en-US" sz="2400" b="1" u="sng" dirty="0">
                <a:latin typeface="Sassoon Penpals" panose="02000400000000000000" pitchFamily="50" charset="0"/>
              </a:rPr>
              <a:t>NATIVITY</a:t>
            </a:r>
            <a:br>
              <a:rPr lang="en-US" sz="2400" dirty="0">
                <a:latin typeface="Sassoon Penpals" panose="02000400000000000000" pitchFamily="50" charset="0"/>
              </a:rPr>
            </a:br>
            <a:br>
              <a:rPr lang="en-US" sz="2400" dirty="0">
                <a:latin typeface="Sassoon Penpals" panose="02000400000000000000" pitchFamily="50" charset="0"/>
              </a:rPr>
            </a:br>
            <a:r>
              <a:rPr lang="en-US" sz="2400" dirty="0">
                <a:latin typeface="Sassoon Penpals" panose="02000400000000000000" pitchFamily="50" charset="0"/>
              </a:rPr>
              <a:t>This Christmas will be different:</a:t>
            </a:r>
            <a:br>
              <a:rPr lang="en-US" sz="2400" dirty="0">
                <a:latin typeface="Sassoon Penpals" panose="02000400000000000000" pitchFamily="50" charset="0"/>
              </a:rPr>
            </a:br>
            <a:r>
              <a:rPr lang="en-US" sz="2400" dirty="0">
                <a:latin typeface="Sassoon Penpals" panose="02000400000000000000" pitchFamily="50" charset="0"/>
              </a:rPr>
              <a:t>the angels got the sack.</a:t>
            </a:r>
            <a:br>
              <a:rPr lang="en-US" sz="2400" dirty="0">
                <a:latin typeface="Sassoon Penpals" panose="02000400000000000000" pitchFamily="50" charset="0"/>
              </a:rPr>
            </a:br>
            <a:r>
              <a:rPr lang="en-US" sz="2400" dirty="0">
                <a:latin typeface="Sassoon Penpals" panose="02000400000000000000" pitchFamily="50" charset="0"/>
              </a:rPr>
              <a:t>A choir of heavenly llamas sing,</a:t>
            </a:r>
            <a:br>
              <a:rPr lang="en-US" sz="2400" dirty="0">
                <a:latin typeface="Sassoon Penpals" panose="02000400000000000000" pitchFamily="50" charset="0"/>
              </a:rPr>
            </a:br>
            <a:r>
              <a:rPr lang="en-US" sz="2400" dirty="0">
                <a:latin typeface="Sassoon Penpals" panose="02000400000000000000" pitchFamily="50" charset="0"/>
              </a:rPr>
              <a:t>conducted by a yak.</a:t>
            </a:r>
            <a:br>
              <a:rPr lang="en-US" sz="2400" dirty="0">
                <a:latin typeface="Sassoon Penpals" panose="02000400000000000000" pitchFamily="50" charset="0"/>
              </a:rPr>
            </a:br>
            <a:br>
              <a:rPr lang="en-US" sz="2400" dirty="0">
                <a:latin typeface="Sassoon Penpals" panose="02000400000000000000" pitchFamily="50" charset="0"/>
              </a:rPr>
            </a:br>
            <a:r>
              <a:rPr lang="en-US" sz="2400" dirty="0">
                <a:latin typeface="Sassoon Penpals" panose="02000400000000000000" pitchFamily="50" charset="0"/>
              </a:rPr>
              <a:t>Here come the three wise penguins,</a:t>
            </a:r>
            <a:br>
              <a:rPr lang="en-US" sz="2400" dirty="0">
                <a:latin typeface="Sassoon Penpals" panose="02000400000000000000" pitchFamily="50" charset="0"/>
              </a:rPr>
            </a:br>
            <a:r>
              <a:rPr lang="en-US" sz="2400" dirty="0">
                <a:latin typeface="Sassoon Penpals" panose="02000400000000000000" pitchFamily="50" charset="0"/>
              </a:rPr>
              <a:t>riding camels. (Well, why not?</a:t>
            </a:r>
            <a:br>
              <a:rPr lang="en-US" sz="2400" dirty="0">
                <a:latin typeface="Sassoon Penpals" panose="02000400000000000000" pitchFamily="50" charset="0"/>
              </a:rPr>
            </a:br>
            <a:r>
              <a:rPr lang="en-US" sz="2400" dirty="0">
                <a:latin typeface="Sassoon Penpals" panose="02000400000000000000" pitchFamily="50" charset="0"/>
              </a:rPr>
              <a:t>We can’t go changing everything</a:t>
            </a:r>
            <a:br>
              <a:rPr lang="en-US" sz="2400" dirty="0">
                <a:latin typeface="Sassoon Penpals" panose="02000400000000000000" pitchFamily="50" charset="0"/>
              </a:rPr>
            </a:br>
            <a:r>
              <a:rPr lang="en-US" sz="2400" dirty="0">
                <a:latin typeface="Sassoon Penpals" panose="02000400000000000000" pitchFamily="50" charset="0"/>
              </a:rPr>
              <a:t>to fill the festive slot!)</a:t>
            </a:r>
            <a:br>
              <a:rPr lang="en-US" sz="2400" dirty="0">
                <a:latin typeface="Sassoon Penpals" panose="02000400000000000000" pitchFamily="50" charset="0"/>
              </a:rPr>
            </a:br>
            <a:br>
              <a:rPr lang="en-US" sz="2400" dirty="0">
                <a:latin typeface="Sassoon Penpals" panose="02000400000000000000" pitchFamily="50" charset="0"/>
              </a:rPr>
            </a:br>
            <a:r>
              <a:rPr lang="en-US" sz="2400" dirty="0">
                <a:latin typeface="Sassoon Penpals" panose="02000400000000000000" pitchFamily="50" charset="0"/>
              </a:rPr>
              <a:t>The shepherds on the hillside</a:t>
            </a:r>
            <a:br>
              <a:rPr lang="en-US" sz="2400" dirty="0">
                <a:latin typeface="Sassoon Penpals" panose="02000400000000000000" pitchFamily="50" charset="0"/>
              </a:rPr>
            </a:br>
            <a:r>
              <a:rPr lang="en-US" sz="2400" dirty="0">
                <a:latin typeface="Sassoon Penpals" panose="02000400000000000000" pitchFamily="50" charset="0"/>
              </a:rPr>
              <a:t>are looking after cats.</a:t>
            </a:r>
            <a:br>
              <a:rPr lang="en-US" sz="2400" dirty="0">
                <a:latin typeface="Sassoon Penpals" panose="02000400000000000000" pitchFamily="50" charset="0"/>
              </a:rPr>
            </a:br>
            <a:r>
              <a:rPr lang="en-US" sz="2400" dirty="0">
                <a:latin typeface="Sassoon Penpals" panose="02000400000000000000" pitchFamily="50" charset="0"/>
              </a:rPr>
              <a:t>The sky is filled with magic</a:t>
            </a:r>
            <a:br>
              <a:rPr lang="en-US" sz="2400" dirty="0">
                <a:latin typeface="Sassoon Penpals" panose="02000400000000000000" pitchFamily="50" charset="0"/>
              </a:rPr>
            </a:br>
            <a:r>
              <a:rPr lang="en-US" sz="2400" dirty="0">
                <a:latin typeface="Sassoon Penpals" panose="02000400000000000000" pitchFamily="50" charset="0"/>
              </a:rPr>
              <a:t>from supersonic bats.</a:t>
            </a:r>
            <a:br>
              <a:rPr lang="en-US" sz="2400" dirty="0">
                <a:latin typeface="Sassoon Penpals" panose="02000400000000000000" pitchFamily="50" charset="0"/>
              </a:rPr>
            </a:br>
            <a:br>
              <a:rPr lang="en-US" sz="2400" dirty="0">
                <a:latin typeface="Sassoon Penpals" panose="02000400000000000000" pitchFamily="50" charset="0"/>
              </a:rPr>
            </a:br>
            <a:endParaRPr lang="en-US" sz="2400" b="1" u="sng" dirty="0">
              <a:latin typeface="Sassoon Penpals" panose="02000400000000000000" pitchFamily="50" charset="0"/>
            </a:endParaRPr>
          </a:p>
        </p:txBody>
      </p:sp>
      <p:sp>
        <p:nvSpPr>
          <p:cNvPr id="3" name="TextBox 2">
            <a:extLst>
              <a:ext uri="{FF2B5EF4-FFF2-40B4-BE49-F238E27FC236}">
                <a16:creationId xmlns:a16="http://schemas.microsoft.com/office/drawing/2014/main" id="{3D438C3F-F2A2-B49D-41AA-5698F50DB330}"/>
              </a:ext>
            </a:extLst>
          </p:cNvPr>
          <p:cNvSpPr txBox="1"/>
          <p:nvPr/>
        </p:nvSpPr>
        <p:spPr>
          <a:xfrm>
            <a:off x="6329597" y="1085512"/>
            <a:ext cx="6093500" cy="4154984"/>
          </a:xfrm>
          <a:prstGeom prst="rect">
            <a:avLst/>
          </a:prstGeom>
          <a:noFill/>
        </p:spPr>
        <p:txBody>
          <a:bodyPr wrap="square">
            <a:spAutoFit/>
          </a:bodyPr>
          <a:lstStyle/>
          <a:p>
            <a:r>
              <a:rPr lang="en-US" sz="2400" dirty="0">
                <a:latin typeface="Sassoon Penpals" panose="02000400000000000000" pitchFamily="50" charset="0"/>
              </a:rPr>
              <a:t>But hidden in a stable</a:t>
            </a:r>
            <a:br>
              <a:rPr lang="en-US" sz="2400" dirty="0">
                <a:latin typeface="Sassoon Penpals" panose="02000400000000000000" pitchFamily="50" charset="0"/>
              </a:rPr>
            </a:br>
            <a:r>
              <a:rPr lang="en-US" sz="2400" dirty="0">
                <a:latin typeface="Sassoon Penpals" panose="02000400000000000000" pitchFamily="50" charset="0"/>
              </a:rPr>
              <a:t>three people never change:</a:t>
            </a:r>
            <a:br>
              <a:rPr lang="en-US" sz="2400" dirty="0">
                <a:latin typeface="Sassoon Penpals" panose="02000400000000000000" pitchFamily="50" charset="0"/>
              </a:rPr>
            </a:br>
            <a:r>
              <a:rPr lang="en-US" sz="2400" dirty="0">
                <a:latin typeface="Sassoon Penpals" panose="02000400000000000000" pitchFamily="50" charset="0"/>
              </a:rPr>
              <a:t>Joseph, Mary, Jesus,</a:t>
            </a:r>
            <a:br>
              <a:rPr lang="en-US" sz="2400" dirty="0">
                <a:latin typeface="Sassoon Penpals" panose="02000400000000000000" pitchFamily="50" charset="0"/>
              </a:rPr>
            </a:br>
            <a:r>
              <a:rPr lang="en-US" sz="2400" dirty="0">
                <a:latin typeface="Sassoon Penpals" panose="02000400000000000000" pitchFamily="50" charset="0"/>
              </a:rPr>
              <a:t>whose absence would be strange.</a:t>
            </a:r>
            <a:br>
              <a:rPr lang="en-US" sz="2400" dirty="0">
                <a:latin typeface="Sassoon Penpals" panose="02000400000000000000" pitchFamily="50" charset="0"/>
              </a:rPr>
            </a:br>
            <a:br>
              <a:rPr lang="en-US" sz="2400" dirty="0">
                <a:latin typeface="Sassoon Penpals" panose="02000400000000000000" pitchFamily="50" charset="0"/>
              </a:rPr>
            </a:br>
            <a:r>
              <a:rPr lang="en-US" sz="2400" dirty="0">
                <a:latin typeface="Sassoon Penpals" panose="02000400000000000000" pitchFamily="50" charset="0"/>
              </a:rPr>
              <a:t>Some things in life may alter,</a:t>
            </a:r>
            <a:br>
              <a:rPr lang="en-US" sz="2400" dirty="0">
                <a:latin typeface="Sassoon Penpals" panose="02000400000000000000" pitchFamily="50" charset="0"/>
              </a:rPr>
            </a:br>
            <a:r>
              <a:rPr lang="en-US" sz="2400" dirty="0">
                <a:latin typeface="Sassoon Penpals" panose="02000400000000000000" pitchFamily="50" charset="0"/>
              </a:rPr>
              <a:t>but some things stay the same.</a:t>
            </a:r>
            <a:br>
              <a:rPr lang="en-US" sz="2400" dirty="0">
                <a:latin typeface="Sassoon Penpals" panose="02000400000000000000" pitchFamily="50" charset="0"/>
              </a:rPr>
            </a:br>
            <a:r>
              <a:rPr lang="en-US" sz="2400" dirty="0">
                <a:latin typeface="Sassoon Penpals" panose="02000400000000000000" pitchFamily="50" charset="0"/>
              </a:rPr>
              <a:t>May God be praised for Christmas</a:t>
            </a:r>
            <a:br>
              <a:rPr lang="en-US" sz="2400" dirty="0">
                <a:latin typeface="Sassoon Penpals" panose="02000400000000000000" pitchFamily="50" charset="0"/>
              </a:rPr>
            </a:br>
            <a:r>
              <a:rPr lang="en-US" sz="2400" dirty="0">
                <a:latin typeface="Sassoon Penpals" panose="02000400000000000000" pitchFamily="50" charset="0"/>
              </a:rPr>
              <a:t>and Jesu’s holy name.</a:t>
            </a:r>
            <a:br>
              <a:rPr lang="en-US" sz="2400" dirty="0">
                <a:latin typeface="Sassoon Penpals" panose="02000400000000000000" pitchFamily="50" charset="0"/>
              </a:rPr>
            </a:br>
            <a:br>
              <a:rPr lang="en-US" sz="2400" dirty="0">
                <a:latin typeface="Sassoon Penpals" panose="02000400000000000000" pitchFamily="50" charset="0"/>
              </a:rPr>
            </a:br>
            <a:r>
              <a:rPr lang="en-US" sz="2400" dirty="0">
                <a:latin typeface="Sassoon Penpals" panose="02000400000000000000" pitchFamily="50" charset="0"/>
              </a:rPr>
              <a:t>© Celia Warren 2024</a:t>
            </a:r>
          </a:p>
        </p:txBody>
      </p:sp>
    </p:spTree>
    <p:extLst>
      <p:ext uri="{BB962C8B-B14F-4D97-AF65-F5344CB8AC3E}">
        <p14:creationId xmlns:p14="http://schemas.microsoft.com/office/powerpoint/2010/main" val="3836858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0F7F865-B6B7-AADB-46E2-A7D93616D6BE}"/>
              </a:ext>
            </a:extLst>
          </p:cNvPr>
          <p:cNvPicPr>
            <a:picLocks noChangeAspect="1"/>
          </p:cNvPicPr>
          <p:nvPr/>
        </p:nvPicPr>
        <p:blipFill>
          <a:blip r:embed="rId2"/>
          <a:stretch>
            <a:fillRect/>
          </a:stretch>
        </p:blipFill>
        <p:spPr>
          <a:xfrm>
            <a:off x="764497" y="518925"/>
            <a:ext cx="10373195" cy="6149059"/>
          </a:xfrm>
          <a:prstGeom prst="rect">
            <a:avLst/>
          </a:prstGeom>
        </p:spPr>
      </p:pic>
    </p:spTree>
    <p:extLst>
      <p:ext uri="{BB962C8B-B14F-4D97-AF65-F5344CB8AC3E}">
        <p14:creationId xmlns:p14="http://schemas.microsoft.com/office/powerpoint/2010/main" val="4829231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56CD2E4-D268-A2A8-D7CB-4FD3EC7D6090}"/>
              </a:ext>
            </a:extLst>
          </p:cNvPr>
          <p:cNvSpPr txBox="1"/>
          <p:nvPr/>
        </p:nvSpPr>
        <p:spPr>
          <a:xfrm>
            <a:off x="644577" y="389744"/>
            <a:ext cx="4976734" cy="6186309"/>
          </a:xfrm>
          <a:prstGeom prst="rect">
            <a:avLst/>
          </a:prstGeom>
          <a:noFill/>
        </p:spPr>
        <p:txBody>
          <a:bodyPr wrap="square">
            <a:spAutoFit/>
          </a:bodyPr>
          <a:lstStyle/>
          <a:p>
            <a:r>
              <a:rPr lang="en-US" sz="3600" dirty="0">
                <a:latin typeface="Sassoon Penpals" panose="02000400000000000000" pitchFamily="50" charset="0"/>
              </a:rPr>
              <a:t>Snowball</a:t>
            </a:r>
          </a:p>
          <a:p>
            <a:r>
              <a:rPr lang="en-US" sz="3600" dirty="0">
                <a:latin typeface="Sassoon Penpals" panose="02000400000000000000" pitchFamily="50" charset="0"/>
              </a:rPr>
              <a:t>~ Shel Silverstein</a:t>
            </a:r>
          </a:p>
          <a:p>
            <a:r>
              <a:rPr lang="en-US" sz="3600" dirty="0">
                <a:latin typeface="Sassoon Penpals" panose="02000400000000000000" pitchFamily="50" charset="0"/>
              </a:rPr>
              <a:t>I made myself a snowball,</a:t>
            </a:r>
          </a:p>
          <a:p>
            <a:r>
              <a:rPr lang="en-US" sz="3600" dirty="0">
                <a:latin typeface="Sassoon Penpals" panose="02000400000000000000" pitchFamily="50" charset="0"/>
              </a:rPr>
              <a:t>As perfect as could be,</a:t>
            </a:r>
          </a:p>
          <a:p>
            <a:r>
              <a:rPr lang="en-US" sz="3600" dirty="0">
                <a:latin typeface="Sassoon Penpals" panose="02000400000000000000" pitchFamily="50" charset="0"/>
              </a:rPr>
              <a:t>I thought I'd keep it as a pet,</a:t>
            </a:r>
          </a:p>
          <a:p>
            <a:r>
              <a:rPr lang="en-US" sz="3600" dirty="0">
                <a:latin typeface="Sassoon Penpals" panose="02000400000000000000" pitchFamily="50" charset="0"/>
              </a:rPr>
              <a:t>And let it sleep with me.</a:t>
            </a:r>
          </a:p>
          <a:p>
            <a:endParaRPr lang="en-US" sz="3600" dirty="0">
              <a:latin typeface="Sassoon Penpals" panose="02000400000000000000" pitchFamily="50" charset="0"/>
            </a:endParaRPr>
          </a:p>
          <a:p>
            <a:r>
              <a:rPr lang="en-US" sz="3600" dirty="0">
                <a:latin typeface="Sassoon Penpals" panose="02000400000000000000" pitchFamily="50" charset="0"/>
              </a:rPr>
              <a:t>I made it some pajamas,</a:t>
            </a:r>
          </a:p>
          <a:p>
            <a:r>
              <a:rPr lang="en-US" sz="3600" dirty="0">
                <a:latin typeface="Sassoon Penpals" panose="02000400000000000000" pitchFamily="50" charset="0"/>
              </a:rPr>
              <a:t>And a pillow for its head,</a:t>
            </a:r>
          </a:p>
          <a:p>
            <a:r>
              <a:rPr lang="en-US" sz="3600" dirty="0">
                <a:latin typeface="Sassoon Penpals" panose="02000400000000000000" pitchFamily="50" charset="0"/>
              </a:rPr>
              <a:t>Then last night it ran away,</a:t>
            </a:r>
          </a:p>
          <a:p>
            <a:r>
              <a:rPr lang="en-US" sz="3600" dirty="0">
                <a:latin typeface="Sassoon Penpals" panose="02000400000000000000" pitchFamily="50" charset="0"/>
              </a:rPr>
              <a:t>But first - it wet the bed!</a:t>
            </a:r>
          </a:p>
        </p:txBody>
      </p:sp>
      <p:pic>
        <p:nvPicPr>
          <p:cNvPr id="4" name="Picture 3">
            <a:extLst>
              <a:ext uri="{FF2B5EF4-FFF2-40B4-BE49-F238E27FC236}">
                <a16:creationId xmlns:a16="http://schemas.microsoft.com/office/drawing/2014/main" id="{D9D9A3D9-FCD7-C119-4363-0D847087B137}"/>
              </a:ext>
            </a:extLst>
          </p:cNvPr>
          <p:cNvPicPr>
            <a:picLocks noChangeAspect="1"/>
          </p:cNvPicPr>
          <p:nvPr/>
        </p:nvPicPr>
        <p:blipFill>
          <a:blip r:embed="rId2"/>
          <a:stretch>
            <a:fillRect/>
          </a:stretch>
        </p:blipFill>
        <p:spPr>
          <a:xfrm>
            <a:off x="6072108" y="556978"/>
            <a:ext cx="5485513" cy="4419756"/>
          </a:xfrm>
          <a:prstGeom prst="rect">
            <a:avLst/>
          </a:prstGeom>
        </p:spPr>
      </p:pic>
    </p:spTree>
    <p:extLst>
      <p:ext uri="{BB962C8B-B14F-4D97-AF65-F5344CB8AC3E}">
        <p14:creationId xmlns:p14="http://schemas.microsoft.com/office/powerpoint/2010/main" val="2755227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hlinkClick r:id="rId2"/>
            <a:extLst>
              <a:ext uri="{FF2B5EF4-FFF2-40B4-BE49-F238E27FC236}">
                <a16:creationId xmlns:a16="http://schemas.microsoft.com/office/drawing/2014/main" id="{D5BBB51A-2F3E-A8F2-C929-4ECF1BDD47B1}"/>
              </a:ext>
            </a:extLst>
          </p:cNvPr>
          <p:cNvPicPr>
            <a:picLocks noChangeAspect="1"/>
          </p:cNvPicPr>
          <p:nvPr/>
        </p:nvPicPr>
        <p:blipFill>
          <a:blip r:embed="rId3"/>
          <a:stretch>
            <a:fillRect/>
          </a:stretch>
        </p:blipFill>
        <p:spPr>
          <a:xfrm>
            <a:off x="2726575" y="1699971"/>
            <a:ext cx="5982535" cy="3458058"/>
          </a:xfrm>
          <a:prstGeom prst="rect">
            <a:avLst/>
          </a:prstGeom>
        </p:spPr>
      </p:pic>
      <p:sp>
        <p:nvSpPr>
          <p:cNvPr id="5" name="TextBox 4">
            <a:extLst>
              <a:ext uri="{FF2B5EF4-FFF2-40B4-BE49-F238E27FC236}">
                <a16:creationId xmlns:a16="http://schemas.microsoft.com/office/drawing/2014/main" id="{557EC276-897A-A548-7DD2-A42759AA979C}"/>
              </a:ext>
            </a:extLst>
          </p:cNvPr>
          <p:cNvSpPr txBox="1"/>
          <p:nvPr/>
        </p:nvSpPr>
        <p:spPr>
          <a:xfrm>
            <a:off x="3305929" y="433390"/>
            <a:ext cx="9759142" cy="584775"/>
          </a:xfrm>
          <a:prstGeom prst="rect">
            <a:avLst/>
          </a:prstGeom>
          <a:noFill/>
        </p:spPr>
        <p:txBody>
          <a:bodyPr wrap="square" rtlCol="0">
            <a:spAutoFit/>
          </a:bodyPr>
          <a:lstStyle/>
          <a:p>
            <a:r>
              <a:rPr lang="en-GB" sz="3200" u="sng" dirty="0">
                <a:latin typeface="Sassoon Penpals" panose="02000400000000000000" pitchFamily="50" charset="0"/>
              </a:rPr>
              <a:t>Walking in a Winter Wonderland</a:t>
            </a:r>
            <a:endParaRPr lang="en-US" sz="3200" u="sng" dirty="0">
              <a:latin typeface="Sassoon Penpals" panose="02000400000000000000" pitchFamily="50" charset="0"/>
            </a:endParaRPr>
          </a:p>
        </p:txBody>
      </p:sp>
      <p:sp>
        <p:nvSpPr>
          <p:cNvPr id="7" name="TextBox 6">
            <a:extLst>
              <a:ext uri="{FF2B5EF4-FFF2-40B4-BE49-F238E27FC236}">
                <a16:creationId xmlns:a16="http://schemas.microsoft.com/office/drawing/2014/main" id="{6998C9D6-FA76-DF54-1A10-DA0399CBC9AD}"/>
              </a:ext>
            </a:extLst>
          </p:cNvPr>
          <p:cNvSpPr txBox="1"/>
          <p:nvPr/>
        </p:nvSpPr>
        <p:spPr>
          <a:xfrm>
            <a:off x="9942163" y="6409112"/>
            <a:ext cx="6245816" cy="369332"/>
          </a:xfrm>
          <a:prstGeom prst="rect">
            <a:avLst/>
          </a:prstGeom>
          <a:noFill/>
        </p:spPr>
        <p:txBody>
          <a:bodyPr wrap="square">
            <a:spAutoFit/>
          </a:bodyPr>
          <a:lstStyle/>
          <a:p>
            <a:r>
              <a:rPr lang="en-GB" dirty="0">
                <a:solidFill>
                  <a:schemeClr val="accent5"/>
                </a:solidFill>
                <a:latin typeface="Sassoon Penpals" panose="02000400000000000000" pitchFamily="50" charset="0"/>
              </a:rPr>
              <a:t>Click image to play clip.</a:t>
            </a:r>
            <a:endParaRPr lang="en-US" dirty="0">
              <a:solidFill>
                <a:schemeClr val="accent5"/>
              </a:solidFill>
              <a:latin typeface="Sassoon Penpals" panose="02000400000000000000" pitchFamily="50" charset="0"/>
            </a:endParaRPr>
          </a:p>
        </p:txBody>
      </p:sp>
    </p:spTree>
    <p:extLst>
      <p:ext uri="{BB962C8B-B14F-4D97-AF65-F5344CB8AC3E}">
        <p14:creationId xmlns:p14="http://schemas.microsoft.com/office/powerpoint/2010/main" val="1189571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2731CB-4A96-7E1D-C8DE-C9D77293D463}"/>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pic>
        <p:nvPicPr>
          <p:cNvPr id="6" name="Picture 5">
            <a:hlinkClick r:id="rId2"/>
            <a:extLst>
              <a:ext uri="{FF2B5EF4-FFF2-40B4-BE49-F238E27FC236}">
                <a16:creationId xmlns:a16="http://schemas.microsoft.com/office/drawing/2014/main" id="{BE4ABCAD-84FE-90B5-27F9-376264A25DCD}"/>
              </a:ext>
            </a:extLst>
          </p:cNvPr>
          <p:cNvPicPr>
            <a:picLocks noChangeAspect="1"/>
          </p:cNvPicPr>
          <p:nvPr/>
        </p:nvPicPr>
        <p:blipFill>
          <a:blip r:embed="rId3"/>
          <a:srcRect l="1305" r="4071" b="2"/>
          <a:stretch>
            <a:fillRect/>
          </a:stretch>
        </p:blipFill>
        <p:spPr>
          <a:xfrm>
            <a:off x="1" y="10"/>
            <a:ext cx="9669642"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4" name="TextBox 3">
            <a:extLst>
              <a:ext uri="{FF2B5EF4-FFF2-40B4-BE49-F238E27FC236}">
                <a16:creationId xmlns:a16="http://schemas.microsoft.com/office/drawing/2014/main" id="{5CE4F287-D23F-B68D-23E0-C79BF8947BB2}"/>
              </a:ext>
            </a:extLst>
          </p:cNvPr>
          <p:cNvSpPr txBox="1"/>
          <p:nvPr/>
        </p:nvSpPr>
        <p:spPr>
          <a:xfrm>
            <a:off x="7531610" y="365125"/>
            <a:ext cx="3822189" cy="1899912"/>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4000" b="1" u="sng" dirty="0">
                <a:latin typeface="Sassoon Penpals" panose="02000400000000000000" pitchFamily="50" charset="0"/>
                <a:ea typeface="+mj-ea"/>
                <a:cs typeface="+mj-cs"/>
              </a:rPr>
              <a:t>Christmas Adverts</a:t>
            </a:r>
          </a:p>
        </p:txBody>
      </p:sp>
      <p:sp>
        <p:nvSpPr>
          <p:cNvPr id="5" name="TextBox 4">
            <a:extLst>
              <a:ext uri="{FF2B5EF4-FFF2-40B4-BE49-F238E27FC236}">
                <a16:creationId xmlns:a16="http://schemas.microsoft.com/office/drawing/2014/main" id="{49AFE514-8680-D88E-AB54-3126ACAD3CE0}"/>
              </a:ext>
            </a:extLst>
          </p:cNvPr>
          <p:cNvSpPr txBox="1"/>
          <p:nvPr/>
        </p:nvSpPr>
        <p:spPr>
          <a:xfrm>
            <a:off x="7531610" y="2434201"/>
            <a:ext cx="3822189" cy="3742762"/>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3200" dirty="0">
                <a:latin typeface="Sassoon Penpals" panose="02000400000000000000" pitchFamily="50" charset="0"/>
              </a:rPr>
              <a:t>The advert is called, ‘What Would Christmas be like without Love?’  Do you think this is a good title? </a:t>
            </a:r>
          </a:p>
          <a:p>
            <a:pPr indent="-228600">
              <a:lnSpc>
                <a:spcPct val="90000"/>
              </a:lnSpc>
              <a:spcAft>
                <a:spcPts val="600"/>
              </a:spcAft>
              <a:buFont typeface="Arial" panose="020B0604020202020204" pitchFamily="34" charset="0"/>
              <a:buChar char="•"/>
            </a:pPr>
            <a:r>
              <a:rPr lang="en-US" sz="3200" dirty="0">
                <a:latin typeface="Sassoon Penpals" panose="02000400000000000000" pitchFamily="50" charset="0"/>
              </a:rPr>
              <a:t>How did the hedgehog feel? </a:t>
            </a:r>
          </a:p>
          <a:p>
            <a:pPr indent="-228600">
              <a:lnSpc>
                <a:spcPct val="90000"/>
              </a:lnSpc>
              <a:spcAft>
                <a:spcPts val="600"/>
              </a:spcAft>
              <a:buFont typeface="Arial" panose="020B0604020202020204" pitchFamily="34" charset="0"/>
              <a:buChar char="•"/>
            </a:pPr>
            <a:r>
              <a:rPr lang="en-US" sz="3200" dirty="0">
                <a:latin typeface="Sassoon Penpals" panose="02000400000000000000" pitchFamily="50" charset="0"/>
              </a:rPr>
              <a:t>How did the other animals feel? </a:t>
            </a:r>
          </a:p>
          <a:p>
            <a:pPr indent="-228600">
              <a:lnSpc>
                <a:spcPct val="90000"/>
              </a:lnSpc>
              <a:spcAft>
                <a:spcPts val="600"/>
              </a:spcAft>
              <a:buFont typeface="Arial" panose="020B0604020202020204" pitchFamily="34" charset="0"/>
              <a:buChar char="•"/>
            </a:pPr>
            <a:endParaRPr lang="en-US" sz="3200" dirty="0">
              <a:latin typeface="Sassoon Penpals" panose="02000400000000000000" pitchFamily="50" charset="0"/>
            </a:endParaRPr>
          </a:p>
        </p:txBody>
      </p:sp>
      <p:sp>
        <p:nvSpPr>
          <p:cNvPr id="3" name="TextBox 2">
            <a:extLst>
              <a:ext uri="{FF2B5EF4-FFF2-40B4-BE49-F238E27FC236}">
                <a16:creationId xmlns:a16="http://schemas.microsoft.com/office/drawing/2014/main" id="{F37C552D-6561-866A-A4D2-68BAA4E0C962}"/>
              </a:ext>
            </a:extLst>
          </p:cNvPr>
          <p:cNvSpPr txBox="1"/>
          <p:nvPr/>
        </p:nvSpPr>
        <p:spPr>
          <a:xfrm>
            <a:off x="10152088" y="-4207"/>
            <a:ext cx="6093500" cy="369332"/>
          </a:xfrm>
          <a:prstGeom prst="rect">
            <a:avLst/>
          </a:prstGeom>
          <a:noFill/>
        </p:spPr>
        <p:txBody>
          <a:bodyPr wrap="square">
            <a:spAutoFit/>
          </a:bodyPr>
          <a:lstStyle/>
          <a:p>
            <a:r>
              <a:rPr lang="en-GB" dirty="0">
                <a:solidFill>
                  <a:schemeClr val="accent5"/>
                </a:solidFill>
                <a:latin typeface="Sassoon Penpals" panose="02000400000000000000" pitchFamily="50" charset="0"/>
              </a:rPr>
              <a:t>Click image to play clip.</a:t>
            </a:r>
            <a:endParaRPr lang="en-US" dirty="0">
              <a:solidFill>
                <a:schemeClr val="accent5"/>
              </a:solidFill>
              <a:latin typeface="Sassoon Penpals" panose="02000400000000000000" pitchFamily="50" charset="0"/>
            </a:endParaRPr>
          </a:p>
        </p:txBody>
      </p:sp>
    </p:spTree>
    <p:extLst>
      <p:ext uri="{BB962C8B-B14F-4D97-AF65-F5344CB8AC3E}">
        <p14:creationId xmlns:p14="http://schemas.microsoft.com/office/powerpoint/2010/main" val="35904881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72731A5-C0AA-0757-1404-C927402006B6}"/>
              </a:ext>
            </a:extLst>
          </p:cNvPr>
          <p:cNvPicPr>
            <a:picLocks noChangeAspect="1"/>
          </p:cNvPicPr>
          <p:nvPr/>
        </p:nvPicPr>
        <p:blipFill>
          <a:blip r:embed="rId2"/>
          <a:stretch>
            <a:fillRect/>
          </a:stretch>
        </p:blipFill>
        <p:spPr>
          <a:xfrm>
            <a:off x="950859" y="936616"/>
            <a:ext cx="9407344" cy="4984768"/>
          </a:xfrm>
          <a:prstGeom prst="rect">
            <a:avLst/>
          </a:prstGeom>
        </p:spPr>
      </p:pic>
      <p:sp>
        <p:nvSpPr>
          <p:cNvPr id="6" name="TextBox 5">
            <a:extLst>
              <a:ext uri="{FF2B5EF4-FFF2-40B4-BE49-F238E27FC236}">
                <a16:creationId xmlns:a16="http://schemas.microsoft.com/office/drawing/2014/main" id="{C13547A4-91A1-D455-DE3A-67E63F583D66}"/>
              </a:ext>
            </a:extLst>
          </p:cNvPr>
          <p:cNvSpPr txBox="1"/>
          <p:nvPr/>
        </p:nvSpPr>
        <p:spPr>
          <a:xfrm>
            <a:off x="4047342" y="254833"/>
            <a:ext cx="7884827" cy="584775"/>
          </a:xfrm>
          <a:prstGeom prst="rect">
            <a:avLst/>
          </a:prstGeom>
          <a:noFill/>
        </p:spPr>
        <p:txBody>
          <a:bodyPr wrap="square" rtlCol="0">
            <a:spAutoFit/>
          </a:bodyPr>
          <a:lstStyle/>
          <a:p>
            <a:r>
              <a:rPr lang="en-GB" sz="3200" b="1" u="sng" dirty="0">
                <a:latin typeface="Sassoon Penpals" panose="02000400000000000000" pitchFamily="50" charset="0"/>
              </a:rPr>
              <a:t>Christmas Traditions</a:t>
            </a:r>
            <a:endParaRPr lang="en-US" sz="3200" b="1" u="sng" dirty="0">
              <a:latin typeface="Sassoon Penpals" panose="02000400000000000000" pitchFamily="50" charset="0"/>
            </a:endParaRPr>
          </a:p>
        </p:txBody>
      </p:sp>
    </p:spTree>
    <p:extLst>
      <p:ext uri="{BB962C8B-B14F-4D97-AF65-F5344CB8AC3E}">
        <p14:creationId xmlns:p14="http://schemas.microsoft.com/office/powerpoint/2010/main" val="18998365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2"/>
            <a:extLst>
              <a:ext uri="{FF2B5EF4-FFF2-40B4-BE49-F238E27FC236}">
                <a16:creationId xmlns:a16="http://schemas.microsoft.com/office/drawing/2014/main" id="{E5CCD893-627B-0C97-4FA4-1B8768B2D6D9}"/>
              </a:ext>
            </a:extLst>
          </p:cNvPr>
          <p:cNvPicPr>
            <a:picLocks noChangeAspect="1"/>
          </p:cNvPicPr>
          <p:nvPr/>
        </p:nvPicPr>
        <p:blipFill>
          <a:blip r:embed="rId3"/>
          <a:stretch>
            <a:fillRect/>
          </a:stretch>
        </p:blipFill>
        <p:spPr>
          <a:xfrm>
            <a:off x="3183759" y="1291315"/>
            <a:ext cx="6134956" cy="3991532"/>
          </a:xfrm>
          <a:prstGeom prst="rect">
            <a:avLst/>
          </a:prstGeom>
        </p:spPr>
      </p:pic>
      <p:sp>
        <p:nvSpPr>
          <p:cNvPr id="5" name="TextBox 4">
            <a:extLst>
              <a:ext uri="{FF2B5EF4-FFF2-40B4-BE49-F238E27FC236}">
                <a16:creationId xmlns:a16="http://schemas.microsoft.com/office/drawing/2014/main" id="{0EA48ED0-B48C-EA3B-CEE0-5B93963BF153}"/>
              </a:ext>
            </a:extLst>
          </p:cNvPr>
          <p:cNvSpPr txBox="1"/>
          <p:nvPr/>
        </p:nvSpPr>
        <p:spPr>
          <a:xfrm>
            <a:off x="2896714" y="71203"/>
            <a:ext cx="6093228" cy="584775"/>
          </a:xfrm>
          <a:prstGeom prst="rect">
            <a:avLst/>
          </a:prstGeom>
          <a:noFill/>
        </p:spPr>
        <p:txBody>
          <a:bodyPr wrap="square">
            <a:spAutoFit/>
          </a:bodyPr>
          <a:lstStyle/>
          <a:p>
            <a:pPr algn="ctr"/>
            <a:r>
              <a:rPr lang="en-GB" sz="3200" b="1" u="sng" dirty="0">
                <a:solidFill>
                  <a:srgbClr val="000000"/>
                </a:solidFill>
                <a:latin typeface="Sassoon Penpals" panose="02000400000000000000" pitchFamily="50" charset="0"/>
              </a:rPr>
              <a:t>T</a:t>
            </a:r>
            <a:r>
              <a:rPr lang="en-US" sz="3200" b="1" u="sng" dirty="0">
                <a:solidFill>
                  <a:srgbClr val="000000"/>
                </a:solidFill>
                <a:latin typeface="Sassoon Penpals" panose="02000400000000000000" pitchFamily="50" charset="0"/>
              </a:rPr>
              <a:t>he Christmas Selfie Contest</a:t>
            </a:r>
            <a:endParaRPr lang="en-US" sz="3200" b="1" i="0" u="sng" dirty="0">
              <a:solidFill>
                <a:srgbClr val="000000"/>
              </a:solidFill>
              <a:effectLst/>
              <a:latin typeface="Sassoon Penpals" panose="02000400000000000000" pitchFamily="50" charset="0"/>
            </a:endParaRPr>
          </a:p>
        </p:txBody>
      </p:sp>
      <p:sp>
        <p:nvSpPr>
          <p:cNvPr id="7" name="TextBox 6">
            <a:extLst>
              <a:ext uri="{FF2B5EF4-FFF2-40B4-BE49-F238E27FC236}">
                <a16:creationId xmlns:a16="http://schemas.microsoft.com/office/drawing/2014/main" id="{26BD88FE-04C5-3025-4013-2B4AFE71AA1D}"/>
              </a:ext>
            </a:extLst>
          </p:cNvPr>
          <p:cNvSpPr txBox="1"/>
          <p:nvPr/>
        </p:nvSpPr>
        <p:spPr>
          <a:xfrm>
            <a:off x="10152088" y="6476388"/>
            <a:ext cx="6093500" cy="369332"/>
          </a:xfrm>
          <a:prstGeom prst="rect">
            <a:avLst/>
          </a:prstGeom>
          <a:noFill/>
        </p:spPr>
        <p:txBody>
          <a:bodyPr wrap="square">
            <a:spAutoFit/>
          </a:bodyPr>
          <a:lstStyle/>
          <a:p>
            <a:r>
              <a:rPr lang="en-GB" dirty="0">
                <a:solidFill>
                  <a:schemeClr val="accent5"/>
                </a:solidFill>
                <a:latin typeface="Sassoon Penpals" panose="02000400000000000000" pitchFamily="50" charset="0"/>
              </a:rPr>
              <a:t>Click image to play clip.</a:t>
            </a:r>
            <a:endParaRPr lang="en-US" dirty="0">
              <a:solidFill>
                <a:schemeClr val="accent5"/>
              </a:solidFill>
              <a:latin typeface="Sassoon Penpals" panose="02000400000000000000" pitchFamily="50" charset="0"/>
            </a:endParaRPr>
          </a:p>
        </p:txBody>
      </p:sp>
    </p:spTree>
    <p:extLst>
      <p:ext uri="{BB962C8B-B14F-4D97-AF65-F5344CB8AC3E}">
        <p14:creationId xmlns:p14="http://schemas.microsoft.com/office/powerpoint/2010/main" val="32011359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hlinkClick r:id="rId2"/>
            <a:extLst>
              <a:ext uri="{FF2B5EF4-FFF2-40B4-BE49-F238E27FC236}">
                <a16:creationId xmlns:a16="http://schemas.microsoft.com/office/drawing/2014/main" id="{E011ABD5-A7EC-D4A6-20D0-34687ADCB981}"/>
              </a:ext>
            </a:extLst>
          </p:cNvPr>
          <p:cNvPicPr>
            <a:picLocks noChangeAspect="1"/>
          </p:cNvPicPr>
          <p:nvPr/>
        </p:nvPicPr>
        <p:blipFill>
          <a:blip r:embed="rId3"/>
          <a:stretch>
            <a:fillRect/>
          </a:stretch>
        </p:blipFill>
        <p:spPr>
          <a:xfrm>
            <a:off x="2280705" y="575444"/>
            <a:ext cx="7630590" cy="4277322"/>
          </a:xfrm>
          <a:prstGeom prst="rect">
            <a:avLst/>
          </a:prstGeom>
        </p:spPr>
      </p:pic>
      <p:sp>
        <p:nvSpPr>
          <p:cNvPr id="5" name="TextBox 4">
            <a:extLst>
              <a:ext uri="{FF2B5EF4-FFF2-40B4-BE49-F238E27FC236}">
                <a16:creationId xmlns:a16="http://schemas.microsoft.com/office/drawing/2014/main" id="{AC69A9D9-562E-2AB0-CB3D-E5E68518E34A}"/>
              </a:ext>
            </a:extLst>
          </p:cNvPr>
          <p:cNvSpPr txBox="1"/>
          <p:nvPr/>
        </p:nvSpPr>
        <p:spPr>
          <a:xfrm>
            <a:off x="648393" y="5419898"/>
            <a:ext cx="10956174" cy="769441"/>
          </a:xfrm>
          <a:prstGeom prst="rect">
            <a:avLst/>
          </a:prstGeom>
          <a:noFill/>
        </p:spPr>
        <p:txBody>
          <a:bodyPr wrap="square" rtlCol="0">
            <a:spAutoFit/>
          </a:bodyPr>
          <a:lstStyle/>
          <a:p>
            <a:pPr algn="ctr"/>
            <a:r>
              <a:rPr lang="en-GB" sz="4400" dirty="0">
                <a:latin typeface="Sassoon Penpals" panose="02000400000000000000" pitchFamily="50" charset="0"/>
              </a:rPr>
              <a:t>Benjamin Zephaniah – Talking Turkey Poem</a:t>
            </a:r>
            <a:endParaRPr lang="en-US" sz="4400" dirty="0">
              <a:latin typeface="Sassoon Penpals" panose="02000400000000000000" pitchFamily="50" charset="0"/>
            </a:endParaRPr>
          </a:p>
        </p:txBody>
      </p:sp>
      <p:sp>
        <p:nvSpPr>
          <p:cNvPr id="3" name="TextBox 2">
            <a:extLst>
              <a:ext uri="{FF2B5EF4-FFF2-40B4-BE49-F238E27FC236}">
                <a16:creationId xmlns:a16="http://schemas.microsoft.com/office/drawing/2014/main" id="{3AAEB575-B4AD-F485-DD06-2686C00FC1B7}"/>
              </a:ext>
            </a:extLst>
          </p:cNvPr>
          <p:cNvSpPr txBox="1"/>
          <p:nvPr/>
        </p:nvSpPr>
        <p:spPr>
          <a:xfrm>
            <a:off x="10331971" y="6488668"/>
            <a:ext cx="6093500" cy="369332"/>
          </a:xfrm>
          <a:prstGeom prst="rect">
            <a:avLst/>
          </a:prstGeom>
          <a:noFill/>
        </p:spPr>
        <p:txBody>
          <a:bodyPr wrap="square">
            <a:spAutoFit/>
          </a:bodyPr>
          <a:lstStyle/>
          <a:p>
            <a:r>
              <a:rPr lang="en-GB" dirty="0">
                <a:solidFill>
                  <a:schemeClr val="accent5"/>
                </a:solidFill>
                <a:latin typeface="Sassoon Penpals" panose="02000400000000000000" pitchFamily="50" charset="0"/>
              </a:rPr>
              <a:t>Click image to play clip.</a:t>
            </a:r>
            <a:endParaRPr lang="en-US" dirty="0">
              <a:solidFill>
                <a:schemeClr val="accent5"/>
              </a:solidFill>
              <a:latin typeface="Sassoon Penpals" panose="02000400000000000000" pitchFamily="50" charset="0"/>
            </a:endParaRPr>
          </a:p>
        </p:txBody>
      </p:sp>
    </p:spTree>
    <p:extLst>
      <p:ext uri="{BB962C8B-B14F-4D97-AF65-F5344CB8AC3E}">
        <p14:creationId xmlns:p14="http://schemas.microsoft.com/office/powerpoint/2010/main" val="20961145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AEB8F04-D418-9EEF-D946-7842CA75827E}"/>
              </a:ext>
            </a:extLst>
          </p:cNvPr>
          <p:cNvSpPr txBox="1"/>
          <p:nvPr/>
        </p:nvSpPr>
        <p:spPr>
          <a:xfrm>
            <a:off x="494674" y="314793"/>
            <a:ext cx="10867869" cy="5170646"/>
          </a:xfrm>
          <a:prstGeom prst="rect">
            <a:avLst/>
          </a:prstGeom>
          <a:noFill/>
        </p:spPr>
        <p:txBody>
          <a:bodyPr wrap="square">
            <a:spAutoFit/>
          </a:bodyPr>
          <a:lstStyle/>
          <a:p>
            <a:pPr algn="ctr"/>
            <a:r>
              <a:rPr lang="en-US" sz="3000" b="1" i="0" u="sng" dirty="0">
                <a:solidFill>
                  <a:srgbClr val="000000"/>
                </a:solidFill>
                <a:effectLst/>
                <a:latin typeface="Sassoon Penpals" panose="02000400000000000000" pitchFamily="50" charset="0"/>
              </a:rPr>
              <a:t>Christmas Traditions</a:t>
            </a:r>
          </a:p>
          <a:p>
            <a:pPr algn="l"/>
            <a:endParaRPr lang="en-US" sz="3000" dirty="0">
              <a:solidFill>
                <a:srgbClr val="000000"/>
              </a:solidFill>
              <a:latin typeface="Sassoon Penpals" panose="02000400000000000000" pitchFamily="50" charset="0"/>
            </a:endParaRPr>
          </a:p>
          <a:p>
            <a:pPr algn="l"/>
            <a:r>
              <a:rPr lang="en-US" sz="3000" b="1" i="0" dirty="0">
                <a:solidFill>
                  <a:srgbClr val="000000"/>
                </a:solidFill>
                <a:effectLst/>
                <a:latin typeface="Sassoon Penpals" panose="02000400000000000000" pitchFamily="50" charset="0"/>
              </a:rPr>
              <a:t>Christmas Spiders</a:t>
            </a:r>
          </a:p>
          <a:p>
            <a:pPr algn="l"/>
            <a:endParaRPr lang="en-US" sz="3000" b="1" i="0" dirty="0">
              <a:solidFill>
                <a:srgbClr val="000000"/>
              </a:solidFill>
              <a:effectLst/>
              <a:latin typeface="Sassoon Penpals" panose="02000400000000000000" pitchFamily="50" charset="0"/>
            </a:endParaRPr>
          </a:p>
          <a:p>
            <a:pPr algn="l"/>
            <a:r>
              <a:rPr lang="en-US" sz="3000" b="0" i="0" dirty="0">
                <a:solidFill>
                  <a:srgbClr val="000000"/>
                </a:solidFill>
                <a:effectLst/>
                <a:latin typeface="Sassoon Penpals" panose="02000400000000000000" pitchFamily="50" charset="0"/>
              </a:rPr>
              <a:t>Believe it or not, there such as thing as a Christmas spider. In the Ukraine, the Christmas trees are decorated with spider webs – don’t freak out, they are ornaments that look like spider webs, which are said to bring good luck. The tale goes all the way back to a poor woman who couldn’t afford ornaments to decorate her tree with. The next morning, she woke up and her tree was covered with spider webs that look all sparkly and beautiful in the sunlight. Other countries, like Poland or Germany, consider it good luck if they find a spider or spider web in the Christmas tree.</a:t>
            </a:r>
          </a:p>
        </p:txBody>
      </p:sp>
    </p:spTree>
    <p:extLst>
      <p:ext uri="{BB962C8B-B14F-4D97-AF65-F5344CB8AC3E}">
        <p14:creationId xmlns:p14="http://schemas.microsoft.com/office/powerpoint/2010/main" val="3353747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C6658-E8EE-64D8-2203-4CD482807E1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ED37A1A-168A-3B7A-0A48-0884DC816B61}"/>
              </a:ext>
            </a:extLst>
          </p:cNvPr>
          <p:cNvSpPr txBox="1"/>
          <p:nvPr/>
        </p:nvSpPr>
        <p:spPr>
          <a:xfrm>
            <a:off x="1828800" y="419725"/>
            <a:ext cx="8394492" cy="584775"/>
          </a:xfrm>
          <a:prstGeom prst="rect">
            <a:avLst/>
          </a:prstGeom>
          <a:noFill/>
        </p:spPr>
        <p:txBody>
          <a:bodyPr wrap="square" rtlCol="0">
            <a:spAutoFit/>
          </a:bodyPr>
          <a:lstStyle/>
          <a:p>
            <a:pPr algn="ctr"/>
            <a:r>
              <a:rPr lang="en-GB" sz="3200" b="1" u="sng" dirty="0">
                <a:latin typeface="Sassoon Penpals" panose="02000400000000000000" pitchFamily="50" charset="0"/>
              </a:rPr>
              <a:t>Christmas Adverts</a:t>
            </a:r>
            <a:endParaRPr lang="en-US" sz="3200" b="1" u="sng" dirty="0">
              <a:latin typeface="Sassoon Penpals" panose="02000400000000000000" pitchFamily="50" charset="0"/>
            </a:endParaRPr>
          </a:p>
        </p:txBody>
      </p:sp>
      <p:sp>
        <p:nvSpPr>
          <p:cNvPr id="5" name="TextBox 4">
            <a:extLst>
              <a:ext uri="{FF2B5EF4-FFF2-40B4-BE49-F238E27FC236}">
                <a16:creationId xmlns:a16="http://schemas.microsoft.com/office/drawing/2014/main" id="{F7E6D149-7FB5-2A15-2971-9FA3B244ED34}"/>
              </a:ext>
            </a:extLst>
          </p:cNvPr>
          <p:cNvSpPr txBox="1"/>
          <p:nvPr/>
        </p:nvSpPr>
        <p:spPr>
          <a:xfrm>
            <a:off x="659568" y="4470393"/>
            <a:ext cx="9009088" cy="3108543"/>
          </a:xfrm>
          <a:prstGeom prst="rect">
            <a:avLst/>
          </a:prstGeom>
          <a:noFill/>
        </p:spPr>
        <p:txBody>
          <a:bodyPr wrap="square" rtlCol="0">
            <a:spAutoFit/>
          </a:bodyPr>
          <a:lstStyle/>
          <a:p>
            <a:r>
              <a:rPr lang="en-GB" sz="2800" dirty="0">
                <a:latin typeface="Sassoon Penpals" panose="02000400000000000000" pitchFamily="50" charset="0"/>
              </a:rPr>
              <a:t>What surprised you about this advert?</a:t>
            </a:r>
          </a:p>
          <a:p>
            <a:r>
              <a:rPr lang="en-GB" sz="2800" dirty="0">
                <a:latin typeface="Sassoon Penpals" panose="02000400000000000000" pitchFamily="50" charset="0"/>
              </a:rPr>
              <a:t>How did it make you feel? </a:t>
            </a:r>
          </a:p>
          <a:p>
            <a:r>
              <a:rPr lang="en-GB" sz="2800" dirty="0">
                <a:latin typeface="Sassoon Penpals" panose="02000400000000000000" pitchFamily="50" charset="0"/>
              </a:rPr>
              <a:t>How did you feel for the sprout?</a:t>
            </a:r>
          </a:p>
          <a:p>
            <a:endParaRPr lang="en-GB" sz="2800" dirty="0">
              <a:latin typeface="Sassoon Penpals" panose="02000400000000000000" pitchFamily="50" charset="0"/>
            </a:endParaRPr>
          </a:p>
          <a:p>
            <a:endParaRPr lang="en-US" sz="2800" dirty="0">
              <a:latin typeface="Sassoon Penpals" panose="02000400000000000000" pitchFamily="50" charset="0"/>
            </a:endParaRPr>
          </a:p>
          <a:p>
            <a:endParaRPr lang="en-GB" sz="2800" dirty="0">
              <a:latin typeface="Sassoon Penpals" panose="02000400000000000000" pitchFamily="50" charset="0"/>
            </a:endParaRPr>
          </a:p>
          <a:p>
            <a:endParaRPr lang="en-US" sz="2800" dirty="0">
              <a:latin typeface="Sassoon Penpals" panose="02000400000000000000" pitchFamily="50" charset="0"/>
            </a:endParaRPr>
          </a:p>
        </p:txBody>
      </p:sp>
      <p:pic>
        <p:nvPicPr>
          <p:cNvPr id="8" name="Picture 7">
            <a:hlinkClick r:id="rId2"/>
            <a:extLst>
              <a:ext uri="{FF2B5EF4-FFF2-40B4-BE49-F238E27FC236}">
                <a16:creationId xmlns:a16="http://schemas.microsoft.com/office/drawing/2014/main" id="{CA57A263-C845-B796-216F-243F64C57852}"/>
              </a:ext>
            </a:extLst>
          </p:cNvPr>
          <p:cNvPicPr>
            <a:picLocks noChangeAspect="1"/>
          </p:cNvPicPr>
          <p:nvPr/>
        </p:nvPicPr>
        <p:blipFill>
          <a:blip r:embed="rId3"/>
          <a:stretch>
            <a:fillRect/>
          </a:stretch>
        </p:blipFill>
        <p:spPr>
          <a:xfrm>
            <a:off x="3410262" y="1230466"/>
            <a:ext cx="5231567" cy="2704813"/>
          </a:xfrm>
          <a:prstGeom prst="rect">
            <a:avLst/>
          </a:prstGeom>
        </p:spPr>
      </p:pic>
      <p:sp>
        <p:nvSpPr>
          <p:cNvPr id="6" name="TextBox 5">
            <a:extLst>
              <a:ext uri="{FF2B5EF4-FFF2-40B4-BE49-F238E27FC236}">
                <a16:creationId xmlns:a16="http://schemas.microsoft.com/office/drawing/2014/main" id="{FAF4AD46-78B9-D946-15F6-07EAD6A5D03B}"/>
              </a:ext>
            </a:extLst>
          </p:cNvPr>
          <p:cNvSpPr txBox="1"/>
          <p:nvPr/>
        </p:nvSpPr>
        <p:spPr>
          <a:xfrm>
            <a:off x="10223292" y="6488668"/>
            <a:ext cx="6093500" cy="369332"/>
          </a:xfrm>
          <a:prstGeom prst="rect">
            <a:avLst/>
          </a:prstGeom>
          <a:noFill/>
        </p:spPr>
        <p:txBody>
          <a:bodyPr wrap="square">
            <a:spAutoFit/>
          </a:bodyPr>
          <a:lstStyle/>
          <a:p>
            <a:r>
              <a:rPr lang="en-GB" dirty="0">
                <a:solidFill>
                  <a:schemeClr val="accent5"/>
                </a:solidFill>
                <a:latin typeface="Sassoon Penpals" panose="02000400000000000000" pitchFamily="50" charset="0"/>
              </a:rPr>
              <a:t>Click image to play clip.</a:t>
            </a:r>
            <a:endParaRPr lang="en-US" dirty="0">
              <a:solidFill>
                <a:schemeClr val="accent5"/>
              </a:solidFill>
              <a:latin typeface="Sassoon Penpals" panose="02000400000000000000" pitchFamily="50" charset="0"/>
            </a:endParaRPr>
          </a:p>
        </p:txBody>
      </p:sp>
    </p:spTree>
    <p:extLst>
      <p:ext uri="{BB962C8B-B14F-4D97-AF65-F5344CB8AC3E}">
        <p14:creationId xmlns:p14="http://schemas.microsoft.com/office/powerpoint/2010/main" val="1289786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hlinkClick r:id="rId2"/>
            <a:extLst>
              <a:ext uri="{FF2B5EF4-FFF2-40B4-BE49-F238E27FC236}">
                <a16:creationId xmlns:a16="http://schemas.microsoft.com/office/drawing/2014/main" id="{33E469E8-A685-58F3-C021-032F2F6A76DF}"/>
              </a:ext>
            </a:extLst>
          </p:cNvPr>
          <p:cNvPicPr>
            <a:picLocks noChangeAspect="1"/>
          </p:cNvPicPr>
          <p:nvPr/>
        </p:nvPicPr>
        <p:blipFill>
          <a:blip r:embed="rId3"/>
          <a:stretch>
            <a:fillRect/>
          </a:stretch>
        </p:blipFill>
        <p:spPr>
          <a:xfrm>
            <a:off x="3931785" y="1120759"/>
            <a:ext cx="4854632" cy="5537603"/>
          </a:xfrm>
          <a:prstGeom prst="rect">
            <a:avLst/>
          </a:prstGeom>
        </p:spPr>
      </p:pic>
      <p:sp>
        <p:nvSpPr>
          <p:cNvPr id="5" name="TextBox 4">
            <a:extLst>
              <a:ext uri="{FF2B5EF4-FFF2-40B4-BE49-F238E27FC236}">
                <a16:creationId xmlns:a16="http://schemas.microsoft.com/office/drawing/2014/main" id="{4C02ACDD-B729-78C5-E1ED-FB8F8640463B}"/>
              </a:ext>
            </a:extLst>
          </p:cNvPr>
          <p:cNvSpPr txBox="1"/>
          <p:nvPr/>
        </p:nvSpPr>
        <p:spPr>
          <a:xfrm>
            <a:off x="2460567" y="332509"/>
            <a:ext cx="8212975" cy="584775"/>
          </a:xfrm>
          <a:prstGeom prst="rect">
            <a:avLst/>
          </a:prstGeom>
          <a:noFill/>
        </p:spPr>
        <p:txBody>
          <a:bodyPr wrap="square" rtlCol="0">
            <a:spAutoFit/>
          </a:bodyPr>
          <a:lstStyle/>
          <a:p>
            <a:pPr algn="ctr"/>
            <a:r>
              <a:rPr lang="en-GB" sz="3200" u="sng" dirty="0">
                <a:latin typeface="Sassoon Penpals" panose="02000400000000000000" pitchFamily="50" charset="0"/>
              </a:rPr>
              <a:t>The Twelve Dogs of Christmas</a:t>
            </a:r>
            <a:endParaRPr lang="en-US" sz="3200" u="sng" dirty="0">
              <a:latin typeface="Sassoon Penpals" panose="02000400000000000000" pitchFamily="50" charset="0"/>
            </a:endParaRPr>
          </a:p>
        </p:txBody>
      </p:sp>
      <p:sp>
        <p:nvSpPr>
          <p:cNvPr id="7" name="TextBox 6">
            <a:extLst>
              <a:ext uri="{FF2B5EF4-FFF2-40B4-BE49-F238E27FC236}">
                <a16:creationId xmlns:a16="http://schemas.microsoft.com/office/drawing/2014/main" id="{57F49D7C-6E00-51A3-8E69-169F3D199F31}"/>
              </a:ext>
            </a:extLst>
          </p:cNvPr>
          <p:cNvSpPr txBox="1"/>
          <p:nvPr/>
        </p:nvSpPr>
        <p:spPr>
          <a:xfrm>
            <a:off x="10197060" y="6340825"/>
            <a:ext cx="6093500" cy="369332"/>
          </a:xfrm>
          <a:prstGeom prst="rect">
            <a:avLst/>
          </a:prstGeom>
          <a:noFill/>
        </p:spPr>
        <p:txBody>
          <a:bodyPr wrap="square">
            <a:spAutoFit/>
          </a:bodyPr>
          <a:lstStyle/>
          <a:p>
            <a:r>
              <a:rPr lang="en-GB" dirty="0">
                <a:solidFill>
                  <a:schemeClr val="accent5"/>
                </a:solidFill>
                <a:latin typeface="Sassoon Penpals" panose="02000400000000000000" pitchFamily="50" charset="0"/>
              </a:rPr>
              <a:t>Click image to play clip.</a:t>
            </a:r>
            <a:endParaRPr lang="en-US" dirty="0">
              <a:solidFill>
                <a:schemeClr val="accent5"/>
              </a:solidFill>
              <a:latin typeface="Sassoon Penpals" panose="02000400000000000000" pitchFamily="50" charset="0"/>
            </a:endParaRPr>
          </a:p>
        </p:txBody>
      </p:sp>
    </p:spTree>
    <p:extLst>
      <p:ext uri="{BB962C8B-B14F-4D97-AF65-F5344CB8AC3E}">
        <p14:creationId xmlns:p14="http://schemas.microsoft.com/office/powerpoint/2010/main" val="39199202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97DDCAC-DA62-510C-2176-788314B7A6A5}"/>
              </a:ext>
            </a:extLst>
          </p:cNvPr>
          <p:cNvSpPr txBox="1"/>
          <p:nvPr/>
        </p:nvSpPr>
        <p:spPr>
          <a:xfrm>
            <a:off x="539646" y="464696"/>
            <a:ext cx="11197652" cy="4490973"/>
          </a:xfrm>
          <a:prstGeom prst="rect">
            <a:avLst/>
          </a:prstGeom>
          <a:noFill/>
        </p:spPr>
        <p:txBody>
          <a:bodyPr wrap="square">
            <a:spAutoFit/>
          </a:bodyPr>
          <a:lstStyle/>
          <a:p>
            <a:pPr algn="ctr">
              <a:lnSpc>
                <a:spcPts val="2376"/>
              </a:lnSpc>
              <a:spcAft>
                <a:spcPts val="1125"/>
              </a:spcAft>
            </a:pPr>
            <a:r>
              <a:rPr lang="en-US" sz="3000" b="1" i="0" u="sng" strike="noStrike" dirty="0">
                <a:effectLst/>
                <a:latin typeface="Sassoon Penpals" panose="02000400000000000000" pitchFamily="50" charset="0"/>
              </a:rPr>
              <a:t>Christmas Traditions</a:t>
            </a:r>
          </a:p>
          <a:p>
            <a:pPr algn="l">
              <a:lnSpc>
                <a:spcPts val="2376"/>
              </a:lnSpc>
              <a:spcAft>
                <a:spcPts val="1125"/>
              </a:spcAft>
            </a:pPr>
            <a:endParaRPr lang="en-US" sz="3000" b="1" dirty="0">
              <a:latin typeface="Sassoon Penpals" panose="02000400000000000000" pitchFamily="50" charset="0"/>
            </a:endParaRPr>
          </a:p>
          <a:p>
            <a:pPr algn="l">
              <a:lnSpc>
                <a:spcPts val="2376"/>
              </a:lnSpc>
              <a:spcAft>
                <a:spcPts val="1125"/>
              </a:spcAft>
            </a:pPr>
            <a:r>
              <a:rPr lang="en-US" sz="3000" b="1" i="0" u="none" strike="noStrike" dirty="0">
                <a:effectLst/>
                <a:latin typeface="Sassoon Penpals" panose="02000400000000000000" pitchFamily="50" charset="0"/>
              </a:rPr>
              <a:t>Pudding Throwing in Slovakia</a:t>
            </a:r>
          </a:p>
          <a:p>
            <a:pPr algn="l">
              <a:spcAft>
                <a:spcPts val="1125"/>
              </a:spcAft>
            </a:pPr>
            <a:r>
              <a:rPr lang="en-US" sz="3000" b="0" i="0" dirty="0">
                <a:solidFill>
                  <a:srgbClr val="000000"/>
                </a:solidFill>
                <a:effectLst/>
                <a:latin typeface="Sassoon Penpals" panose="02000400000000000000" pitchFamily="50" charset="0"/>
              </a:rPr>
              <a:t>In </a:t>
            </a:r>
            <a:r>
              <a:rPr lang="en-US" sz="3000" b="0" i="0" u="none" strike="noStrike" dirty="0">
                <a:solidFill>
                  <a:srgbClr val="000000"/>
                </a:solidFill>
                <a:effectLst/>
                <a:latin typeface="Sassoon Penpals" panose="02000400000000000000" pitchFamily="50" charset="0"/>
                <a:hlinkClick r:id="rId2"/>
              </a:rPr>
              <a:t>Slovakia</a:t>
            </a:r>
            <a:r>
              <a:rPr lang="en-US" sz="3000" b="0" i="0" dirty="0">
                <a:solidFill>
                  <a:srgbClr val="000000"/>
                </a:solidFill>
                <a:effectLst/>
                <a:latin typeface="Sassoon Penpals" panose="02000400000000000000" pitchFamily="50" charset="0"/>
              </a:rPr>
              <a:t> there is the odd Christmas tradition of throwing pudding on the ceiling.</a:t>
            </a:r>
          </a:p>
          <a:p>
            <a:pPr algn="l">
              <a:spcAft>
                <a:spcPts val="1125"/>
              </a:spcAft>
            </a:pPr>
            <a:r>
              <a:rPr lang="en-US" sz="3000" b="0" i="0" dirty="0">
                <a:solidFill>
                  <a:srgbClr val="000000"/>
                </a:solidFill>
                <a:effectLst/>
                <a:latin typeface="Sassoon Penpals" panose="02000400000000000000" pitchFamily="50" charset="0"/>
              </a:rPr>
              <a:t>As a way of finding out how much luck a family will have in the coming year, the most senior member has to throw </a:t>
            </a:r>
            <a:r>
              <a:rPr lang="en-US" sz="3000" b="0" i="0" dirty="0" err="1">
                <a:solidFill>
                  <a:srgbClr val="000000"/>
                </a:solidFill>
                <a:effectLst/>
                <a:latin typeface="Sassoon Penpals" panose="02000400000000000000" pitchFamily="50" charset="0"/>
              </a:rPr>
              <a:t>loksa</a:t>
            </a:r>
            <a:r>
              <a:rPr lang="en-US" sz="3000" b="0" i="0" dirty="0">
                <a:solidFill>
                  <a:srgbClr val="000000"/>
                </a:solidFill>
                <a:effectLst/>
                <a:latin typeface="Sassoon Penpals" panose="02000400000000000000" pitchFamily="50" charset="0"/>
              </a:rPr>
              <a:t> pudding at the ceiling. The more that sticks the more luck the family will have.</a:t>
            </a:r>
          </a:p>
          <a:p>
            <a:pPr algn="l">
              <a:spcAft>
                <a:spcPts val="1125"/>
              </a:spcAft>
            </a:pPr>
            <a:r>
              <a:rPr lang="en-US" sz="3000" b="0" i="0" dirty="0">
                <a:solidFill>
                  <a:srgbClr val="000000"/>
                </a:solidFill>
                <a:effectLst/>
                <a:latin typeface="Sassoon Penpals" panose="02000400000000000000" pitchFamily="50" charset="0"/>
              </a:rPr>
              <a:t>The traditional recipe includes milk, bread, poppy seeds and something to add a little sweetness... or stickiness as the case may be. </a:t>
            </a:r>
          </a:p>
        </p:txBody>
      </p:sp>
    </p:spTree>
    <p:extLst>
      <p:ext uri="{BB962C8B-B14F-4D97-AF65-F5344CB8AC3E}">
        <p14:creationId xmlns:p14="http://schemas.microsoft.com/office/powerpoint/2010/main" val="39025871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9F79630B-0F0B-446E-A637-38FA8F61D1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29" name="Rectangle 28">
            <a:extLst>
              <a:ext uri="{FF2B5EF4-FFF2-40B4-BE49-F238E27FC236}">
                <a16:creationId xmlns:a16="http://schemas.microsoft.com/office/drawing/2014/main" id="{B3437C99-FC8E-4311-B48A-F0C4C329B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28"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3" name="TextBox 2">
            <a:extLst>
              <a:ext uri="{FF2B5EF4-FFF2-40B4-BE49-F238E27FC236}">
                <a16:creationId xmlns:a16="http://schemas.microsoft.com/office/drawing/2014/main" id="{F3FB3D17-75E1-F202-DDCC-B2B82EE11FB7}"/>
              </a:ext>
            </a:extLst>
          </p:cNvPr>
          <p:cNvSpPr txBox="1"/>
          <p:nvPr/>
        </p:nvSpPr>
        <p:spPr>
          <a:xfrm>
            <a:off x="15028" y="0"/>
            <a:ext cx="4918132" cy="6102688"/>
          </a:xfrm>
          <a:prstGeom prst="rect">
            <a:avLst/>
          </a:prstGeom>
        </p:spPr>
        <p:txBody>
          <a:bodyPr vert="horz" lIns="91440" tIns="45720" rIns="91440" bIns="45720" rtlCol="0">
            <a:noAutofit/>
          </a:bodyPr>
          <a:lstStyle/>
          <a:p>
            <a:pPr>
              <a:lnSpc>
                <a:spcPct val="90000"/>
              </a:lnSpc>
              <a:spcAft>
                <a:spcPts val="600"/>
              </a:spcAft>
            </a:pPr>
            <a:r>
              <a:rPr lang="en-US" sz="2400" b="1" u="sng" dirty="0">
                <a:latin typeface="Sassoon Penpals" panose="02000400000000000000" pitchFamily="50" charset="0"/>
              </a:rPr>
              <a:t>Christmas Traditions</a:t>
            </a:r>
          </a:p>
          <a:p>
            <a:pPr indent="-228600">
              <a:lnSpc>
                <a:spcPct val="90000"/>
              </a:lnSpc>
              <a:spcAft>
                <a:spcPts val="600"/>
              </a:spcAft>
              <a:buFont typeface="Arial" panose="020B0604020202020204" pitchFamily="34" charset="0"/>
              <a:buChar char="•"/>
            </a:pPr>
            <a:endParaRPr lang="en-US" sz="2400" b="1" u="sng" dirty="0">
              <a:latin typeface="Sassoon Penpals" panose="02000400000000000000" pitchFamily="50" charset="0"/>
            </a:endParaRPr>
          </a:p>
          <a:p>
            <a:pPr>
              <a:lnSpc>
                <a:spcPct val="90000"/>
              </a:lnSpc>
              <a:spcAft>
                <a:spcPts val="600"/>
              </a:spcAft>
            </a:pPr>
            <a:r>
              <a:rPr lang="en-US" sz="2400" b="1" dirty="0">
                <a:latin typeface="Sassoon Penpals" panose="02000400000000000000" pitchFamily="50" charset="0"/>
              </a:rPr>
              <a:t>Banana and mango Christmas trees</a:t>
            </a:r>
          </a:p>
          <a:p>
            <a:pPr>
              <a:lnSpc>
                <a:spcPct val="90000"/>
              </a:lnSpc>
              <a:spcAft>
                <a:spcPts val="600"/>
              </a:spcAft>
            </a:pPr>
            <a:endParaRPr lang="en-US" sz="2400" dirty="0">
              <a:latin typeface="Sassoon Penpals" panose="02000400000000000000" pitchFamily="50" charset="0"/>
            </a:endParaRPr>
          </a:p>
          <a:p>
            <a:pPr>
              <a:lnSpc>
                <a:spcPct val="90000"/>
              </a:lnSpc>
              <a:spcAft>
                <a:spcPts val="600"/>
              </a:spcAft>
            </a:pPr>
            <a:r>
              <a:rPr lang="en-US" sz="2400" dirty="0">
                <a:latin typeface="Sassoon Penpals" panose="02000400000000000000" pitchFamily="50" charset="0"/>
              </a:rPr>
              <a:t>Around 2% of India’s total population identify as Christians. Although this isn’t a large percentage, when you consider India’s massive population of around 1.2 billion, the Christmas-celebrating Christian population suddenly becomes more significant. The coastal state of Goa has a large Christian population, who decorate banana and mango trees in festive finery when Christmas comes around, given that fir and pine trees are few and far between in India!</a:t>
            </a:r>
          </a:p>
          <a:p>
            <a:pPr indent="-228600">
              <a:lnSpc>
                <a:spcPct val="90000"/>
              </a:lnSpc>
              <a:spcAft>
                <a:spcPts val="600"/>
              </a:spcAft>
              <a:buFont typeface="Arial" panose="020B0604020202020204" pitchFamily="34" charset="0"/>
              <a:buChar char="•"/>
            </a:pPr>
            <a:endParaRPr lang="en-US" sz="2400" dirty="0">
              <a:latin typeface="Sassoon Penpals" panose="02000400000000000000" pitchFamily="50" charset="0"/>
            </a:endParaRPr>
          </a:p>
        </p:txBody>
      </p:sp>
      <p:pic>
        <p:nvPicPr>
          <p:cNvPr id="5" name="Picture 4">
            <a:extLst>
              <a:ext uri="{FF2B5EF4-FFF2-40B4-BE49-F238E27FC236}">
                <a16:creationId xmlns:a16="http://schemas.microsoft.com/office/drawing/2014/main" id="{8CCB57C6-A7DF-760E-DAB6-3A01B39816C0}"/>
              </a:ext>
            </a:extLst>
          </p:cNvPr>
          <p:cNvPicPr>
            <a:picLocks noChangeAspect="1"/>
          </p:cNvPicPr>
          <p:nvPr/>
        </p:nvPicPr>
        <p:blipFill>
          <a:blip r:embed="rId2"/>
          <a:srcRect l="8583" r="10615" b="1"/>
          <a:stretch/>
        </p:blipFill>
        <p:spPr>
          <a:xfrm>
            <a:off x="4948188" y="1"/>
            <a:ext cx="7243812" cy="6857999"/>
          </a:xfrm>
          <a:custGeom>
            <a:avLst/>
            <a:gdLst/>
            <a:ahLst/>
            <a:cxnLst/>
            <a:rect l="l" t="t" r="r" b="b"/>
            <a:pathLst>
              <a:path w="7243812" h="6857999">
                <a:moveTo>
                  <a:pt x="609803" y="0"/>
                </a:moveTo>
                <a:lnTo>
                  <a:pt x="1222601" y="0"/>
                </a:lnTo>
                <a:lnTo>
                  <a:pt x="1223032" y="1645"/>
                </a:lnTo>
                <a:lnTo>
                  <a:pt x="1343371" y="1645"/>
                </a:lnTo>
                <a:lnTo>
                  <a:pt x="1343665" y="0"/>
                </a:lnTo>
                <a:lnTo>
                  <a:pt x="1884172" y="0"/>
                </a:lnTo>
                <a:lnTo>
                  <a:pt x="1884280" y="1645"/>
                </a:lnTo>
                <a:lnTo>
                  <a:pt x="7243812" y="1645"/>
                </a:lnTo>
                <a:lnTo>
                  <a:pt x="7243812" y="6857999"/>
                </a:lnTo>
                <a:lnTo>
                  <a:pt x="133676" y="6857999"/>
                </a:lnTo>
                <a:lnTo>
                  <a:pt x="114609" y="6843646"/>
                </a:lnTo>
                <a:cubicBezTo>
                  <a:pt x="106811" y="6836369"/>
                  <a:pt x="103243" y="6828354"/>
                  <a:pt x="111459" y="6817746"/>
                </a:cubicBezTo>
                <a:cubicBezTo>
                  <a:pt x="93943" y="6769544"/>
                  <a:pt x="97901" y="6796071"/>
                  <a:pt x="113412" y="6759582"/>
                </a:cubicBezTo>
                <a:cubicBezTo>
                  <a:pt x="110188" y="6732087"/>
                  <a:pt x="99653" y="6727133"/>
                  <a:pt x="100729" y="6705297"/>
                </a:cubicBezTo>
                <a:cubicBezTo>
                  <a:pt x="94563" y="6675394"/>
                  <a:pt x="99792" y="6669536"/>
                  <a:pt x="87662" y="6640957"/>
                </a:cubicBezTo>
                <a:cubicBezTo>
                  <a:pt x="74199" y="6591883"/>
                  <a:pt x="82185" y="6576319"/>
                  <a:pt x="83084" y="6541313"/>
                </a:cubicBezTo>
                <a:cubicBezTo>
                  <a:pt x="82225" y="6490855"/>
                  <a:pt x="67640" y="6422980"/>
                  <a:pt x="59444" y="6370251"/>
                </a:cubicBezTo>
                <a:cubicBezTo>
                  <a:pt x="51248" y="6317522"/>
                  <a:pt x="30729" y="6270972"/>
                  <a:pt x="33908" y="6224938"/>
                </a:cubicBezTo>
                <a:lnTo>
                  <a:pt x="30063" y="6089693"/>
                </a:lnTo>
                <a:cubicBezTo>
                  <a:pt x="25730" y="6032039"/>
                  <a:pt x="3474" y="5997051"/>
                  <a:pt x="29101" y="5973994"/>
                </a:cubicBezTo>
                <a:cubicBezTo>
                  <a:pt x="17018" y="5940131"/>
                  <a:pt x="41135" y="5955713"/>
                  <a:pt x="33855" y="5939847"/>
                </a:cubicBezTo>
                <a:lnTo>
                  <a:pt x="12982" y="5906467"/>
                </a:lnTo>
                <a:lnTo>
                  <a:pt x="8416" y="5862699"/>
                </a:lnTo>
                <a:cubicBezTo>
                  <a:pt x="7895" y="5838948"/>
                  <a:pt x="8409" y="5853058"/>
                  <a:pt x="12052" y="5823324"/>
                </a:cubicBezTo>
                <a:cubicBezTo>
                  <a:pt x="11631" y="5805291"/>
                  <a:pt x="11213" y="5787258"/>
                  <a:pt x="10793" y="5769225"/>
                </a:cubicBezTo>
                <a:cubicBezTo>
                  <a:pt x="17866" y="5738356"/>
                  <a:pt x="19121" y="5696311"/>
                  <a:pt x="25986" y="5667896"/>
                </a:cubicBezTo>
                <a:cubicBezTo>
                  <a:pt x="16329" y="5647975"/>
                  <a:pt x="42195" y="5619318"/>
                  <a:pt x="43687" y="5594585"/>
                </a:cubicBezTo>
                <a:cubicBezTo>
                  <a:pt x="32512" y="5517959"/>
                  <a:pt x="44052" y="5536542"/>
                  <a:pt x="40019" y="5464225"/>
                </a:cubicBezTo>
                <a:cubicBezTo>
                  <a:pt x="32676" y="5400671"/>
                  <a:pt x="26469" y="5311951"/>
                  <a:pt x="22904" y="5269726"/>
                </a:cubicBezTo>
                <a:cubicBezTo>
                  <a:pt x="19341" y="5227501"/>
                  <a:pt x="14742" y="5212581"/>
                  <a:pt x="18628" y="5210876"/>
                </a:cubicBezTo>
                <a:cubicBezTo>
                  <a:pt x="-20300" y="5161742"/>
                  <a:pt x="15511" y="5141336"/>
                  <a:pt x="5392" y="5111369"/>
                </a:cubicBezTo>
                <a:cubicBezTo>
                  <a:pt x="10662" y="5053859"/>
                  <a:pt x="15546" y="5034036"/>
                  <a:pt x="13324" y="5009272"/>
                </a:cubicBezTo>
                <a:cubicBezTo>
                  <a:pt x="25126" y="4982633"/>
                  <a:pt x="74251" y="4956261"/>
                  <a:pt x="48699" y="4925805"/>
                </a:cubicBezTo>
                <a:cubicBezTo>
                  <a:pt x="76704" y="4931200"/>
                  <a:pt x="39437" y="4888353"/>
                  <a:pt x="62925" y="4877992"/>
                </a:cubicBezTo>
                <a:cubicBezTo>
                  <a:pt x="82480" y="4871554"/>
                  <a:pt x="75731" y="4857054"/>
                  <a:pt x="79496" y="4844323"/>
                </a:cubicBezTo>
                <a:cubicBezTo>
                  <a:pt x="97657" y="4832308"/>
                  <a:pt x="110974" y="4752352"/>
                  <a:pt x="101400" y="4733115"/>
                </a:cubicBezTo>
                <a:cubicBezTo>
                  <a:pt x="108185" y="4679357"/>
                  <a:pt x="119720" y="4662889"/>
                  <a:pt x="111223" y="4625153"/>
                </a:cubicBezTo>
                <a:cubicBezTo>
                  <a:pt x="106592" y="4588197"/>
                  <a:pt x="114401" y="4567830"/>
                  <a:pt x="126359" y="4539168"/>
                </a:cubicBezTo>
                <a:cubicBezTo>
                  <a:pt x="126535" y="4522289"/>
                  <a:pt x="126710" y="4505410"/>
                  <a:pt x="126886" y="4488531"/>
                </a:cubicBezTo>
                <a:cubicBezTo>
                  <a:pt x="126165" y="4473140"/>
                  <a:pt x="132917" y="4437329"/>
                  <a:pt x="135099" y="4411258"/>
                </a:cubicBezTo>
                <a:cubicBezTo>
                  <a:pt x="107667" y="4345686"/>
                  <a:pt x="146840" y="4280033"/>
                  <a:pt x="132327" y="4219510"/>
                </a:cubicBezTo>
                <a:cubicBezTo>
                  <a:pt x="138549" y="4158987"/>
                  <a:pt x="124091" y="4192084"/>
                  <a:pt x="172424" y="4048117"/>
                </a:cubicBezTo>
                <a:cubicBezTo>
                  <a:pt x="167703" y="4015047"/>
                  <a:pt x="203806" y="3905047"/>
                  <a:pt x="177666" y="3878222"/>
                </a:cubicBezTo>
                <a:cubicBezTo>
                  <a:pt x="167714" y="3821305"/>
                  <a:pt x="183914" y="3845122"/>
                  <a:pt x="156982" y="3778166"/>
                </a:cubicBezTo>
                <a:cubicBezTo>
                  <a:pt x="160365" y="3760234"/>
                  <a:pt x="142791" y="3724716"/>
                  <a:pt x="142115" y="3707357"/>
                </a:cubicBezTo>
                <a:cubicBezTo>
                  <a:pt x="139253" y="3688591"/>
                  <a:pt x="140202" y="3672776"/>
                  <a:pt x="139805" y="3665569"/>
                </a:cubicBezTo>
                <a:cubicBezTo>
                  <a:pt x="139778" y="3665084"/>
                  <a:pt x="139750" y="3664599"/>
                  <a:pt x="139723" y="3664114"/>
                </a:cubicBezTo>
                <a:lnTo>
                  <a:pt x="134134" y="3653088"/>
                </a:lnTo>
                <a:lnTo>
                  <a:pt x="126568" y="3641228"/>
                </a:lnTo>
                <a:cubicBezTo>
                  <a:pt x="126560" y="3629488"/>
                  <a:pt x="126549" y="3617747"/>
                  <a:pt x="126540" y="3606007"/>
                </a:cubicBezTo>
                <a:lnTo>
                  <a:pt x="134645" y="3597336"/>
                </a:lnTo>
                <a:lnTo>
                  <a:pt x="131649" y="3586412"/>
                </a:lnTo>
                <a:lnTo>
                  <a:pt x="134221" y="3569719"/>
                </a:lnTo>
                <a:lnTo>
                  <a:pt x="133795" y="3568021"/>
                </a:lnTo>
                <a:lnTo>
                  <a:pt x="130189" y="3553678"/>
                </a:lnTo>
                <a:lnTo>
                  <a:pt x="129827" y="3552249"/>
                </a:lnTo>
                <a:lnTo>
                  <a:pt x="122183" y="3542019"/>
                </a:lnTo>
                <a:lnTo>
                  <a:pt x="112426" y="3531201"/>
                </a:lnTo>
                <a:lnTo>
                  <a:pt x="105626" y="3496391"/>
                </a:lnTo>
                <a:lnTo>
                  <a:pt x="111971" y="3486850"/>
                </a:lnTo>
                <a:lnTo>
                  <a:pt x="106910" y="3476412"/>
                </a:lnTo>
                <a:cubicBezTo>
                  <a:pt x="105781" y="3466028"/>
                  <a:pt x="105824" y="3433967"/>
                  <a:pt x="105209" y="3424545"/>
                </a:cubicBezTo>
                <a:lnTo>
                  <a:pt x="103215" y="3419880"/>
                </a:lnTo>
                <a:lnTo>
                  <a:pt x="104953" y="3415218"/>
                </a:lnTo>
                <a:lnTo>
                  <a:pt x="101255" y="3409825"/>
                </a:lnTo>
                <a:lnTo>
                  <a:pt x="103044" y="3407057"/>
                </a:lnTo>
                <a:lnTo>
                  <a:pt x="89764" y="3378959"/>
                </a:lnTo>
                <a:lnTo>
                  <a:pt x="83991" y="3362948"/>
                </a:lnTo>
                <a:lnTo>
                  <a:pt x="66858" y="3332072"/>
                </a:lnTo>
                <a:lnTo>
                  <a:pt x="69057" y="3325671"/>
                </a:lnTo>
                <a:lnTo>
                  <a:pt x="51631" y="3278130"/>
                </a:lnTo>
                <a:lnTo>
                  <a:pt x="53959" y="3277179"/>
                </a:lnTo>
                <a:lnTo>
                  <a:pt x="60205" y="3262610"/>
                </a:lnTo>
                <a:lnTo>
                  <a:pt x="58998" y="3258677"/>
                </a:lnTo>
                <a:cubicBezTo>
                  <a:pt x="46010" y="3210316"/>
                  <a:pt x="80872" y="3236545"/>
                  <a:pt x="45170" y="3180546"/>
                </a:cubicBezTo>
                <a:cubicBezTo>
                  <a:pt x="53643" y="3171780"/>
                  <a:pt x="52550" y="3163902"/>
                  <a:pt x="45228" y="3151828"/>
                </a:cubicBezTo>
                <a:cubicBezTo>
                  <a:pt x="39651" y="3128169"/>
                  <a:pt x="64667" y="3124610"/>
                  <a:pt x="45020" y="3103777"/>
                </a:cubicBezTo>
                <a:cubicBezTo>
                  <a:pt x="59127" y="3105196"/>
                  <a:pt x="41123" y="3057428"/>
                  <a:pt x="57092" y="3065434"/>
                </a:cubicBezTo>
                <a:cubicBezTo>
                  <a:pt x="55435" y="3051512"/>
                  <a:pt x="40803" y="3032637"/>
                  <a:pt x="35088" y="3020247"/>
                </a:cubicBezTo>
                <a:cubicBezTo>
                  <a:pt x="32503" y="3002537"/>
                  <a:pt x="18197" y="3001119"/>
                  <a:pt x="22803" y="2991092"/>
                </a:cubicBezTo>
                <a:cubicBezTo>
                  <a:pt x="24338" y="2987749"/>
                  <a:pt x="27975" y="2983455"/>
                  <a:pt x="34850" y="2977278"/>
                </a:cubicBezTo>
                <a:cubicBezTo>
                  <a:pt x="22587" y="2954448"/>
                  <a:pt x="35600" y="2946689"/>
                  <a:pt x="36223" y="2911749"/>
                </a:cubicBezTo>
                <a:cubicBezTo>
                  <a:pt x="35158" y="2886513"/>
                  <a:pt x="29761" y="2843788"/>
                  <a:pt x="28462" y="2825860"/>
                </a:cubicBezTo>
                <a:cubicBezTo>
                  <a:pt x="28449" y="2818634"/>
                  <a:pt x="28437" y="2811409"/>
                  <a:pt x="28424" y="2804183"/>
                </a:cubicBezTo>
                <a:lnTo>
                  <a:pt x="21292" y="2790136"/>
                </a:lnTo>
                <a:lnTo>
                  <a:pt x="16179" y="2760208"/>
                </a:lnTo>
                <a:lnTo>
                  <a:pt x="22858" y="2751112"/>
                </a:lnTo>
                <a:lnTo>
                  <a:pt x="18505" y="2740278"/>
                </a:lnTo>
                <a:lnTo>
                  <a:pt x="22482" y="2726489"/>
                </a:lnTo>
                <a:lnTo>
                  <a:pt x="18175" y="2725052"/>
                </a:lnTo>
                <a:lnTo>
                  <a:pt x="10521" y="2715895"/>
                </a:lnTo>
                <a:lnTo>
                  <a:pt x="25499" y="2665666"/>
                </a:lnTo>
                <a:lnTo>
                  <a:pt x="30658" y="2635351"/>
                </a:lnTo>
                <a:cubicBezTo>
                  <a:pt x="30723" y="2625597"/>
                  <a:pt x="30791" y="2615842"/>
                  <a:pt x="30857" y="2606088"/>
                </a:cubicBezTo>
                <a:lnTo>
                  <a:pt x="37532" y="2596456"/>
                </a:lnTo>
                <a:cubicBezTo>
                  <a:pt x="41239" y="2582253"/>
                  <a:pt x="34640" y="2564757"/>
                  <a:pt x="36511" y="2549900"/>
                </a:cubicBezTo>
                <a:lnTo>
                  <a:pt x="53712" y="2496499"/>
                </a:lnTo>
                <a:cubicBezTo>
                  <a:pt x="53527" y="2492743"/>
                  <a:pt x="64725" y="2449625"/>
                  <a:pt x="64540" y="2445869"/>
                </a:cubicBezTo>
                <a:cubicBezTo>
                  <a:pt x="61940" y="2441580"/>
                  <a:pt x="65575" y="2413465"/>
                  <a:pt x="64348" y="2408995"/>
                </a:cubicBezTo>
                <a:cubicBezTo>
                  <a:pt x="100333" y="2407546"/>
                  <a:pt x="71752" y="2329020"/>
                  <a:pt x="101725" y="2335735"/>
                </a:cubicBezTo>
                <a:cubicBezTo>
                  <a:pt x="120512" y="2299003"/>
                  <a:pt x="138791" y="2291744"/>
                  <a:pt x="147278" y="2260088"/>
                </a:cubicBezTo>
                <a:cubicBezTo>
                  <a:pt x="152668" y="2224200"/>
                  <a:pt x="143589" y="2220953"/>
                  <a:pt x="152643" y="2193455"/>
                </a:cubicBezTo>
                <a:cubicBezTo>
                  <a:pt x="152701" y="2159228"/>
                  <a:pt x="131577" y="2138038"/>
                  <a:pt x="161815" y="2107942"/>
                </a:cubicBezTo>
                <a:lnTo>
                  <a:pt x="168884" y="2024270"/>
                </a:lnTo>
                <a:lnTo>
                  <a:pt x="210800" y="1969445"/>
                </a:lnTo>
                <a:lnTo>
                  <a:pt x="215063" y="1961162"/>
                </a:lnTo>
                <a:lnTo>
                  <a:pt x="226767" y="1945112"/>
                </a:lnTo>
                <a:lnTo>
                  <a:pt x="225906" y="1942021"/>
                </a:lnTo>
                <a:lnTo>
                  <a:pt x="220555" y="1935584"/>
                </a:lnTo>
                <a:cubicBezTo>
                  <a:pt x="220179" y="1930292"/>
                  <a:pt x="223282" y="1914884"/>
                  <a:pt x="223648" y="1910265"/>
                </a:cubicBezTo>
                <a:cubicBezTo>
                  <a:pt x="221934" y="1909994"/>
                  <a:pt x="221895" y="1909162"/>
                  <a:pt x="222758" y="1907867"/>
                </a:cubicBezTo>
                <a:lnTo>
                  <a:pt x="229387" y="1899379"/>
                </a:lnTo>
                <a:lnTo>
                  <a:pt x="231548" y="1895114"/>
                </a:lnTo>
                <a:lnTo>
                  <a:pt x="216553" y="1892417"/>
                </a:lnTo>
                <a:cubicBezTo>
                  <a:pt x="209075" y="1884999"/>
                  <a:pt x="222114" y="1866643"/>
                  <a:pt x="209739" y="1861483"/>
                </a:cubicBezTo>
                <a:cubicBezTo>
                  <a:pt x="214584" y="1853278"/>
                  <a:pt x="219066" y="1844665"/>
                  <a:pt x="222950" y="1835810"/>
                </a:cubicBezTo>
                <a:lnTo>
                  <a:pt x="224812" y="1830569"/>
                </a:lnTo>
                <a:lnTo>
                  <a:pt x="224522" y="1830429"/>
                </a:lnTo>
                <a:cubicBezTo>
                  <a:pt x="224224" y="1829219"/>
                  <a:pt x="224571" y="1827468"/>
                  <a:pt x="225830" y="1824832"/>
                </a:cubicBezTo>
                <a:lnTo>
                  <a:pt x="228207" y="1821003"/>
                </a:lnTo>
                <a:lnTo>
                  <a:pt x="230878" y="1807109"/>
                </a:lnTo>
                <a:lnTo>
                  <a:pt x="227355" y="1805316"/>
                </a:lnTo>
                <a:lnTo>
                  <a:pt x="228132" y="1804434"/>
                </a:lnTo>
                <a:cubicBezTo>
                  <a:pt x="237533" y="1798221"/>
                  <a:pt x="248274" y="1797417"/>
                  <a:pt x="223762" y="1784314"/>
                </a:cubicBezTo>
                <a:cubicBezTo>
                  <a:pt x="240655" y="1769422"/>
                  <a:pt x="224912" y="1763793"/>
                  <a:pt x="226521" y="1740358"/>
                </a:cubicBezTo>
                <a:cubicBezTo>
                  <a:pt x="240385" y="1732435"/>
                  <a:pt x="239102" y="1724301"/>
                  <a:pt x="233164" y="1715685"/>
                </a:cubicBezTo>
                <a:cubicBezTo>
                  <a:pt x="245499" y="1694404"/>
                  <a:pt x="240415" y="1672675"/>
                  <a:pt x="245819" y="1647555"/>
                </a:cubicBezTo>
                <a:cubicBezTo>
                  <a:pt x="268668" y="1622803"/>
                  <a:pt x="248434" y="1605585"/>
                  <a:pt x="254317" y="1578752"/>
                </a:cubicBezTo>
                <a:lnTo>
                  <a:pt x="249918" y="1546022"/>
                </a:lnTo>
                <a:cubicBezTo>
                  <a:pt x="251996" y="1543635"/>
                  <a:pt x="248777" y="1521210"/>
                  <a:pt x="248927" y="1519929"/>
                </a:cubicBezTo>
                <a:lnTo>
                  <a:pt x="248704" y="1519731"/>
                </a:lnTo>
                <a:lnTo>
                  <a:pt x="252245" y="1514846"/>
                </a:lnTo>
                <a:cubicBezTo>
                  <a:pt x="255314" y="1501295"/>
                  <a:pt x="252199" y="1477394"/>
                  <a:pt x="254681" y="1463304"/>
                </a:cubicBezTo>
                <a:cubicBezTo>
                  <a:pt x="257024" y="1459891"/>
                  <a:pt x="268983" y="1432466"/>
                  <a:pt x="267138" y="1430305"/>
                </a:cubicBezTo>
                <a:lnTo>
                  <a:pt x="266110" y="1429568"/>
                </a:lnTo>
                <a:lnTo>
                  <a:pt x="286784" y="1404045"/>
                </a:lnTo>
                <a:lnTo>
                  <a:pt x="294521" y="1360879"/>
                </a:lnTo>
                <a:lnTo>
                  <a:pt x="324750" y="1301993"/>
                </a:lnTo>
                <a:lnTo>
                  <a:pt x="328780" y="1210776"/>
                </a:lnTo>
                <a:cubicBezTo>
                  <a:pt x="344171" y="1197232"/>
                  <a:pt x="343390" y="1192124"/>
                  <a:pt x="346123" y="1157176"/>
                </a:cubicBezTo>
                <a:cubicBezTo>
                  <a:pt x="359383" y="1110140"/>
                  <a:pt x="355619" y="1111028"/>
                  <a:pt x="349331" y="1063288"/>
                </a:cubicBezTo>
                <a:cubicBezTo>
                  <a:pt x="364194" y="1005331"/>
                  <a:pt x="362778" y="969963"/>
                  <a:pt x="431245" y="889417"/>
                </a:cubicBezTo>
                <a:lnTo>
                  <a:pt x="459477" y="816346"/>
                </a:lnTo>
                <a:cubicBezTo>
                  <a:pt x="465006" y="808083"/>
                  <a:pt x="496978" y="764380"/>
                  <a:pt x="489268" y="752692"/>
                </a:cubicBezTo>
                <a:lnTo>
                  <a:pt x="505368" y="724368"/>
                </a:lnTo>
                <a:lnTo>
                  <a:pt x="511178" y="722494"/>
                </a:lnTo>
                <a:lnTo>
                  <a:pt x="514451" y="717531"/>
                </a:lnTo>
                <a:cubicBezTo>
                  <a:pt x="514171" y="710761"/>
                  <a:pt x="513893" y="703992"/>
                  <a:pt x="513612" y="697222"/>
                </a:cubicBezTo>
                <a:cubicBezTo>
                  <a:pt x="513272" y="693376"/>
                  <a:pt x="513720" y="690905"/>
                  <a:pt x="514772" y="689289"/>
                </a:cubicBezTo>
                <a:lnTo>
                  <a:pt x="515249" y="689151"/>
                </a:lnTo>
                <a:cubicBezTo>
                  <a:pt x="515320" y="686637"/>
                  <a:pt x="515389" y="684122"/>
                  <a:pt x="515461" y="681608"/>
                </a:cubicBezTo>
                <a:cubicBezTo>
                  <a:pt x="522970" y="666964"/>
                  <a:pt x="551123" y="617831"/>
                  <a:pt x="560298" y="601285"/>
                </a:cubicBezTo>
                <a:cubicBezTo>
                  <a:pt x="558549" y="585107"/>
                  <a:pt x="540289" y="573171"/>
                  <a:pt x="570504" y="582332"/>
                </a:cubicBezTo>
                <a:cubicBezTo>
                  <a:pt x="570816" y="577121"/>
                  <a:pt x="573898" y="574271"/>
                  <a:pt x="578347" y="572511"/>
                </a:cubicBezTo>
                <a:lnTo>
                  <a:pt x="580375" y="572092"/>
                </a:lnTo>
                <a:lnTo>
                  <a:pt x="575722" y="536015"/>
                </a:lnTo>
                <a:lnTo>
                  <a:pt x="578705" y="531675"/>
                </a:lnTo>
                <a:lnTo>
                  <a:pt x="564084" y="491380"/>
                </a:lnTo>
                <a:cubicBezTo>
                  <a:pt x="560969" y="487340"/>
                  <a:pt x="560134" y="482008"/>
                  <a:pt x="564457" y="473782"/>
                </a:cubicBezTo>
                <a:lnTo>
                  <a:pt x="566413" y="472000"/>
                </a:lnTo>
                <a:lnTo>
                  <a:pt x="584600" y="354566"/>
                </a:lnTo>
                <a:cubicBezTo>
                  <a:pt x="586100" y="325288"/>
                  <a:pt x="584583" y="317533"/>
                  <a:pt x="588077" y="265704"/>
                </a:cubicBezTo>
                <a:cubicBezTo>
                  <a:pt x="588008" y="205530"/>
                  <a:pt x="578491" y="226511"/>
                  <a:pt x="580576" y="187093"/>
                </a:cubicBezTo>
                <a:cubicBezTo>
                  <a:pt x="579265" y="162458"/>
                  <a:pt x="569240" y="117589"/>
                  <a:pt x="587928" y="130336"/>
                </a:cubicBezTo>
                <a:cubicBezTo>
                  <a:pt x="552635" y="69804"/>
                  <a:pt x="604651" y="82036"/>
                  <a:pt x="593881" y="17287"/>
                </a:cubicBezTo>
                <a:cubicBezTo>
                  <a:pt x="600399" y="13784"/>
                  <a:pt x="605413" y="8440"/>
                  <a:pt x="609224" y="1705"/>
                </a:cubicBezTo>
                <a:close/>
              </a:path>
            </a:pathLst>
          </a:custGeom>
        </p:spPr>
      </p:pic>
    </p:spTree>
    <p:extLst>
      <p:ext uri="{BB962C8B-B14F-4D97-AF65-F5344CB8AC3E}">
        <p14:creationId xmlns:p14="http://schemas.microsoft.com/office/powerpoint/2010/main" val="16518860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C3556AB-8E70-2559-39EF-B94CEC6088B1}"/>
              </a:ext>
            </a:extLst>
          </p:cNvPr>
          <p:cNvSpPr txBox="1"/>
          <p:nvPr/>
        </p:nvSpPr>
        <p:spPr>
          <a:xfrm>
            <a:off x="573374" y="338239"/>
            <a:ext cx="6093500" cy="7109639"/>
          </a:xfrm>
          <a:prstGeom prst="rect">
            <a:avLst/>
          </a:prstGeom>
          <a:noFill/>
        </p:spPr>
        <p:txBody>
          <a:bodyPr wrap="square">
            <a:spAutoFit/>
          </a:bodyPr>
          <a:lstStyle/>
          <a:p>
            <a:pPr algn="l">
              <a:buNone/>
            </a:pPr>
            <a:r>
              <a:rPr lang="en-US" sz="2400" b="1" dirty="0">
                <a:effectLst/>
                <a:latin typeface="Sassoon Penpals" panose="02000400000000000000" pitchFamily="50" charset="0"/>
              </a:rPr>
              <a:t>A Letter FROM Father Christmas</a:t>
            </a:r>
            <a:br>
              <a:rPr lang="en-US" sz="2400" b="0" dirty="0">
                <a:effectLst/>
                <a:latin typeface="Sassoon Penpals" panose="02000400000000000000" pitchFamily="50" charset="0"/>
              </a:rPr>
            </a:br>
            <a:br>
              <a:rPr lang="en-US" sz="2400" b="0" dirty="0">
                <a:effectLst/>
                <a:latin typeface="Sassoon Penpals" panose="02000400000000000000" pitchFamily="50" charset="0"/>
              </a:rPr>
            </a:br>
            <a:br>
              <a:rPr lang="en-US" sz="2400" b="0" dirty="0">
                <a:effectLst/>
                <a:latin typeface="Sassoon Penpals" panose="02000400000000000000" pitchFamily="50" charset="0"/>
              </a:rPr>
            </a:br>
            <a:r>
              <a:rPr lang="en-US" sz="2400" b="0" dirty="0">
                <a:effectLst/>
                <a:latin typeface="Sassoon Penpals" panose="02000400000000000000" pitchFamily="50" charset="0"/>
              </a:rPr>
              <a:t>Each year many millions of letters </a:t>
            </a:r>
            <a:br>
              <a:rPr lang="en-US" sz="2400" b="0" dirty="0">
                <a:effectLst/>
                <a:latin typeface="Sassoon Penpals" panose="02000400000000000000" pitchFamily="50" charset="0"/>
              </a:rPr>
            </a:br>
            <a:r>
              <a:rPr lang="en-US" sz="2400" b="0" dirty="0">
                <a:effectLst/>
                <a:latin typeface="Sassoon Penpals" panose="02000400000000000000" pitchFamily="50" charset="0"/>
              </a:rPr>
              <a:t>Arrive in great sacks at my door, </a:t>
            </a:r>
            <a:br>
              <a:rPr lang="en-US" sz="2400" b="0" dirty="0">
                <a:effectLst/>
                <a:latin typeface="Sassoon Penpals" panose="02000400000000000000" pitchFamily="50" charset="0"/>
              </a:rPr>
            </a:br>
            <a:r>
              <a:rPr lang="en-US" sz="2400" b="0" dirty="0">
                <a:effectLst/>
                <a:latin typeface="Sassoon Penpals" panose="02000400000000000000" pitchFamily="50" charset="0"/>
              </a:rPr>
              <a:t>And it takes me a week to climb up to the top</a:t>
            </a:r>
            <a:br>
              <a:rPr lang="en-US" sz="2400" b="0" dirty="0">
                <a:effectLst/>
                <a:latin typeface="Sassoon Penpals" panose="02000400000000000000" pitchFamily="50" charset="0"/>
              </a:rPr>
            </a:br>
            <a:r>
              <a:rPr lang="en-US" sz="2400" b="0" dirty="0">
                <a:effectLst/>
                <a:latin typeface="Sassoon Penpals" panose="02000400000000000000" pitchFamily="50" charset="0"/>
              </a:rPr>
              <a:t>Of the mountain they make on the floor,</a:t>
            </a:r>
            <a:br>
              <a:rPr lang="en-US" sz="2400" b="0" dirty="0">
                <a:effectLst/>
                <a:latin typeface="Sassoon Penpals" panose="02000400000000000000" pitchFamily="50" charset="0"/>
              </a:rPr>
            </a:br>
            <a:br>
              <a:rPr lang="en-US" sz="2400" b="0" dirty="0">
                <a:effectLst/>
                <a:latin typeface="Sassoon Penpals" panose="02000400000000000000" pitchFamily="50" charset="0"/>
              </a:rPr>
            </a:br>
            <a:r>
              <a:rPr lang="en-US" sz="2400" b="0" dirty="0">
                <a:effectLst/>
                <a:latin typeface="Sassoon Penpals" panose="02000400000000000000" pitchFamily="50" charset="0"/>
              </a:rPr>
              <a:t>I read every one, I note every wish,</a:t>
            </a:r>
            <a:br>
              <a:rPr lang="en-US" sz="2400" b="0" dirty="0">
                <a:effectLst/>
                <a:latin typeface="Sassoon Penpals" panose="02000400000000000000" pitchFamily="50" charset="0"/>
              </a:rPr>
            </a:br>
            <a:r>
              <a:rPr lang="en-US" sz="2400" b="0" dirty="0">
                <a:effectLst/>
                <a:latin typeface="Sassoon Penpals" panose="02000400000000000000" pitchFamily="50" charset="0"/>
              </a:rPr>
              <a:t>It takes quite a while but I do,</a:t>
            </a:r>
            <a:br>
              <a:rPr lang="en-US" sz="2400" b="0" dirty="0">
                <a:effectLst/>
                <a:latin typeface="Sassoon Penpals" panose="02000400000000000000" pitchFamily="50" charset="0"/>
              </a:rPr>
            </a:br>
            <a:r>
              <a:rPr lang="en-US" sz="2400" b="0" dirty="0">
                <a:effectLst/>
                <a:latin typeface="Sassoon Penpals" panose="02000400000000000000" pitchFamily="50" charset="0"/>
              </a:rPr>
              <a:t>Then me and my elves do the best that we can</a:t>
            </a:r>
            <a:br>
              <a:rPr lang="en-US" sz="2400" b="0" dirty="0">
                <a:effectLst/>
                <a:latin typeface="Sassoon Penpals" panose="02000400000000000000" pitchFamily="50" charset="0"/>
              </a:rPr>
            </a:br>
            <a:r>
              <a:rPr lang="en-US" sz="2400" b="0" dirty="0">
                <a:effectLst/>
                <a:latin typeface="Sassoon Penpals" panose="02000400000000000000" pitchFamily="50" charset="0"/>
              </a:rPr>
              <a:t>To make all those wishes come true,</a:t>
            </a:r>
            <a:br>
              <a:rPr lang="en-US" sz="2400" b="0" dirty="0">
                <a:effectLst/>
                <a:latin typeface="Sassoon Penpals" panose="02000400000000000000" pitchFamily="50" charset="0"/>
              </a:rPr>
            </a:br>
            <a:br>
              <a:rPr lang="en-US" sz="2400" b="0" dirty="0">
                <a:effectLst/>
                <a:latin typeface="Sassoon Penpals" panose="02000400000000000000" pitchFamily="50" charset="0"/>
              </a:rPr>
            </a:br>
            <a:r>
              <a:rPr lang="en-US" sz="2400" b="0" dirty="0">
                <a:effectLst/>
                <a:latin typeface="Sassoon Penpals" panose="02000400000000000000" pitchFamily="50" charset="0"/>
              </a:rPr>
              <a:t>But…</a:t>
            </a:r>
            <a:br>
              <a:rPr lang="en-US" sz="2400" b="0" dirty="0">
                <a:effectLst/>
                <a:latin typeface="Sassoon Penpals" panose="02000400000000000000" pitchFamily="50" charset="0"/>
              </a:rPr>
            </a:br>
            <a:br>
              <a:rPr lang="en-US" sz="2400" b="0" dirty="0">
                <a:effectLst/>
                <a:latin typeface="Sassoon Penpals" panose="02000400000000000000" pitchFamily="50" charset="0"/>
              </a:rPr>
            </a:br>
            <a:r>
              <a:rPr lang="en-US" sz="2400" b="0" dirty="0">
                <a:effectLst/>
                <a:latin typeface="Sassoon Penpals" panose="02000400000000000000" pitchFamily="50" charset="0"/>
              </a:rPr>
              <a:t>You wouldn’t believe the requests I receive,</a:t>
            </a:r>
            <a:br>
              <a:rPr lang="en-US" sz="2400" b="0" dirty="0">
                <a:effectLst/>
                <a:latin typeface="Sassoon Penpals" panose="02000400000000000000" pitchFamily="50" charset="0"/>
              </a:rPr>
            </a:br>
            <a:r>
              <a:rPr lang="en-US" sz="2400" b="0" dirty="0">
                <a:effectLst/>
                <a:latin typeface="Sassoon Penpals" panose="02000400000000000000" pitchFamily="50" charset="0"/>
              </a:rPr>
              <a:t>The wishes that some children make,</a:t>
            </a:r>
            <a:br>
              <a:rPr lang="en-US" sz="2400" b="0" dirty="0">
                <a:effectLst/>
                <a:latin typeface="Sassoon Penpals" panose="02000400000000000000" pitchFamily="50" charset="0"/>
              </a:rPr>
            </a:br>
            <a:br>
              <a:rPr lang="en-US" sz="2400" b="0" dirty="0">
                <a:effectLst/>
                <a:latin typeface="Sassoon Penpals" panose="02000400000000000000" pitchFamily="50" charset="0"/>
              </a:rPr>
            </a:br>
            <a:endParaRPr lang="en-US" sz="2400" b="0" dirty="0">
              <a:effectLst/>
              <a:latin typeface="Sassoon Penpals" panose="02000400000000000000" pitchFamily="50" charset="0"/>
            </a:endParaRPr>
          </a:p>
        </p:txBody>
      </p:sp>
      <p:sp>
        <p:nvSpPr>
          <p:cNvPr id="5" name="TextBox 4">
            <a:extLst>
              <a:ext uri="{FF2B5EF4-FFF2-40B4-BE49-F238E27FC236}">
                <a16:creationId xmlns:a16="http://schemas.microsoft.com/office/drawing/2014/main" id="{5F9729A7-9E29-6DC3-A9A2-E41B1D6B5298}"/>
              </a:ext>
            </a:extLst>
          </p:cNvPr>
          <p:cNvSpPr txBox="1"/>
          <p:nvPr/>
        </p:nvSpPr>
        <p:spPr>
          <a:xfrm>
            <a:off x="6098500" y="-125820"/>
            <a:ext cx="6093500" cy="7109639"/>
          </a:xfrm>
          <a:prstGeom prst="rect">
            <a:avLst/>
          </a:prstGeom>
          <a:noFill/>
        </p:spPr>
        <p:txBody>
          <a:bodyPr wrap="square">
            <a:spAutoFit/>
          </a:bodyPr>
          <a:lstStyle/>
          <a:p>
            <a:br>
              <a:rPr lang="en-US" sz="2400" b="0" dirty="0">
                <a:effectLst/>
                <a:latin typeface="Sassoon Penpals" panose="02000400000000000000" pitchFamily="50" charset="0"/>
              </a:rPr>
            </a:br>
            <a:r>
              <a:rPr lang="en-US" sz="2400" b="0" dirty="0">
                <a:effectLst/>
                <a:latin typeface="Sassoon Penpals" panose="02000400000000000000" pitchFamily="50" charset="0"/>
              </a:rPr>
              <a:t>I’ve been asked for a ghost that will only haunt cheese,</a:t>
            </a:r>
            <a:br>
              <a:rPr lang="en-US" sz="2400" b="0" dirty="0">
                <a:effectLst/>
                <a:latin typeface="Sassoon Penpals" panose="02000400000000000000" pitchFamily="50" charset="0"/>
              </a:rPr>
            </a:br>
            <a:r>
              <a:rPr lang="en-US" sz="2400" b="0" dirty="0">
                <a:effectLst/>
                <a:latin typeface="Sassoon Penpals" panose="02000400000000000000" pitchFamily="50" charset="0"/>
              </a:rPr>
              <a:t>For a two-hundred-</a:t>
            </a:r>
            <a:r>
              <a:rPr lang="en-US" sz="2400" b="0" dirty="0" err="1">
                <a:effectLst/>
                <a:latin typeface="Sassoon Penpals" panose="02000400000000000000" pitchFamily="50" charset="0"/>
              </a:rPr>
              <a:t>metre</a:t>
            </a:r>
            <a:r>
              <a:rPr lang="en-US" sz="2400" b="0" dirty="0">
                <a:effectLst/>
                <a:latin typeface="Sassoon Penpals" panose="02000400000000000000" pitchFamily="50" charset="0"/>
              </a:rPr>
              <a:t>-long snake,</a:t>
            </a:r>
            <a:br>
              <a:rPr lang="en-US" sz="2400" b="0" dirty="0">
                <a:effectLst/>
                <a:latin typeface="Sassoon Penpals" panose="02000400000000000000" pitchFamily="50" charset="0"/>
              </a:rPr>
            </a:br>
            <a:r>
              <a:rPr lang="en-US" sz="2400" b="0" dirty="0">
                <a:effectLst/>
                <a:latin typeface="Sassoon Penpals" panose="02000400000000000000" pitchFamily="50" charset="0"/>
              </a:rPr>
              <a:t>For a tree made of soup, </a:t>
            </a:r>
            <a:br>
              <a:rPr lang="en-US" sz="2400" b="0" dirty="0">
                <a:effectLst/>
                <a:latin typeface="Sassoon Penpals" panose="02000400000000000000" pitchFamily="50" charset="0"/>
              </a:rPr>
            </a:br>
            <a:r>
              <a:rPr lang="en-US" sz="2400" b="0" dirty="0">
                <a:effectLst/>
                <a:latin typeface="Sassoon Penpals" panose="02000400000000000000" pitchFamily="50" charset="0"/>
              </a:rPr>
              <a:t>For a </a:t>
            </a:r>
            <a:r>
              <a:rPr lang="en-US" sz="2400" b="0" dirty="0" err="1">
                <a:effectLst/>
                <a:latin typeface="Sassoon Penpals" panose="02000400000000000000" pitchFamily="50" charset="0"/>
              </a:rPr>
              <a:t>sabre-toothed</a:t>
            </a:r>
            <a:r>
              <a:rPr lang="en-US" sz="2400" b="0" dirty="0">
                <a:effectLst/>
                <a:latin typeface="Sassoon Penpals" panose="02000400000000000000" pitchFamily="50" charset="0"/>
              </a:rPr>
              <a:t> shark,</a:t>
            </a:r>
            <a:br>
              <a:rPr lang="en-US" sz="2400" b="0" dirty="0">
                <a:effectLst/>
                <a:latin typeface="Sassoon Penpals" panose="02000400000000000000" pitchFamily="50" charset="0"/>
              </a:rPr>
            </a:br>
            <a:r>
              <a:rPr lang="en-US" sz="2400" b="0" dirty="0">
                <a:effectLst/>
                <a:latin typeface="Sassoon Penpals" panose="02000400000000000000" pitchFamily="50" charset="0"/>
              </a:rPr>
              <a:t>For four unicorn nose hairs that glow in the dark,</a:t>
            </a:r>
            <a:br>
              <a:rPr lang="en-US" sz="2400" b="0" dirty="0">
                <a:effectLst/>
                <a:latin typeface="Sassoon Penpals" panose="02000400000000000000" pitchFamily="50" charset="0"/>
              </a:rPr>
            </a:br>
            <a:r>
              <a:rPr lang="en-US" sz="2400" b="0" dirty="0">
                <a:effectLst/>
                <a:latin typeface="Sassoon Penpals" panose="02000400000000000000" pitchFamily="50" charset="0"/>
              </a:rPr>
              <a:t>For a sausage that flies, </a:t>
            </a:r>
            <a:br>
              <a:rPr lang="en-US" sz="2400" b="0" dirty="0">
                <a:effectLst/>
                <a:latin typeface="Sassoon Penpals" panose="02000400000000000000" pitchFamily="50" charset="0"/>
              </a:rPr>
            </a:br>
            <a:r>
              <a:rPr lang="en-US" sz="2400" b="0" dirty="0">
                <a:effectLst/>
                <a:latin typeface="Sassoon Penpals" panose="02000400000000000000" pitchFamily="50" charset="0"/>
              </a:rPr>
              <a:t>For a bottom that talks,</a:t>
            </a:r>
            <a:br>
              <a:rPr lang="en-US" sz="2400" b="0" dirty="0">
                <a:effectLst/>
                <a:latin typeface="Sassoon Penpals" panose="02000400000000000000" pitchFamily="50" charset="0"/>
              </a:rPr>
            </a:br>
            <a:r>
              <a:rPr lang="en-US" sz="2400" b="0" dirty="0">
                <a:effectLst/>
                <a:latin typeface="Sassoon Penpals" panose="02000400000000000000" pitchFamily="50" charset="0"/>
              </a:rPr>
              <a:t>For an active volcano that does funny walks,</a:t>
            </a:r>
            <a:br>
              <a:rPr lang="en-US" sz="2400" b="0" dirty="0">
                <a:effectLst/>
                <a:latin typeface="Sassoon Penpals" panose="02000400000000000000" pitchFamily="50" charset="0"/>
              </a:rPr>
            </a:br>
            <a:r>
              <a:rPr lang="en-US" sz="2400" b="0" dirty="0">
                <a:effectLst/>
                <a:latin typeface="Sassoon Penpals" panose="02000400000000000000" pitchFamily="50" charset="0"/>
              </a:rPr>
              <a:t>For alien snot, </a:t>
            </a:r>
            <a:br>
              <a:rPr lang="en-US" sz="2400" b="0" dirty="0">
                <a:effectLst/>
                <a:latin typeface="Sassoon Penpals" panose="02000400000000000000" pitchFamily="50" charset="0"/>
              </a:rPr>
            </a:br>
            <a:r>
              <a:rPr lang="en-US" sz="2400" b="0" dirty="0">
                <a:effectLst/>
                <a:latin typeface="Sassoon Penpals" panose="02000400000000000000" pitchFamily="50" charset="0"/>
              </a:rPr>
              <a:t>For a shed on the moon,</a:t>
            </a:r>
            <a:br>
              <a:rPr lang="en-US" sz="2400" b="0" dirty="0">
                <a:effectLst/>
                <a:latin typeface="Sassoon Penpals" panose="02000400000000000000" pitchFamily="50" charset="0"/>
              </a:rPr>
            </a:br>
            <a:r>
              <a:rPr lang="en-US" sz="2400" b="0" dirty="0">
                <a:effectLst/>
                <a:latin typeface="Sassoon Penpals" panose="02000400000000000000" pitchFamily="50" charset="0"/>
              </a:rPr>
              <a:t>And a thumb-sized baboon that can play the bassoon,</a:t>
            </a:r>
            <a:br>
              <a:rPr lang="en-US" sz="2400" b="0" dirty="0">
                <a:effectLst/>
                <a:latin typeface="Sassoon Penpals" panose="02000400000000000000" pitchFamily="50" charset="0"/>
              </a:rPr>
            </a:br>
            <a:br>
              <a:rPr lang="en-US" sz="2400" b="0" dirty="0">
                <a:effectLst/>
                <a:latin typeface="Sassoon Penpals" panose="02000400000000000000" pitchFamily="50" charset="0"/>
              </a:rPr>
            </a:br>
            <a:r>
              <a:rPr lang="en-US" sz="2400" b="0" dirty="0">
                <a:effectLst/>
                <a:latin typeface="Sassoon Penpals" panose="02000400000000000000" pitchFamily="50" charset="0"/>
              </a:rPr>
              <a:t>These impossible things are too hard to deliver,</a:t>
            </a:r>
            <a:br>
              <a:rPr lang="en-US" sz="2400" b="0" dirty="0">
                <a:effectLst/>
                <a:latin typeface="Sassoon Penpals" panose="02000400000000000000" pitchFamily="50" charset="0"/>
              </a:rPr>
            </a:br>
            <a:r>
              <a:rPr lang="en-US" sz="2400" b="0" dirty="0">
                <a:effectLst/>
                <a:latin typeface="Sassoon Penpals" panose="02000400000000000000" pitchFamily="50" charset="0"/>
              </a:rPr>
              <a:t>And that’s why I’m writing to plead,</a:t>
            </a:r>
            <a:br>
              <a:rPr lang="en-US" sz="2400" b="0" dirty="0">
                <a:effectLst/>
                <a:latin typeface="Sassoon Penpals" panose="02000400000000000000" pitchFamily="50" charset="0"/>
              </a:rPr>
            </a:br>
            <a:r>
              <a:rPr lang="en-US" sz="2400" b="0" dirty="0">
                <a:effectLst/>
                <a:latin typeface="Sassoon Penpals" panose="02000400000000000000" pitchFamily="50" charset="0"/>
              </a:rPr>
              <a:t>This Christmas don’t wish for the things that you want,</a:t>
            </a:r>
            <a:br>
              <a:rPr lang="en-US" sz="2400" b="0" dirty="0">
                <a:effectLst/>
                <a:latin typeface="Sassoon Penpals" panose="02000400000000000000" pitchFamily="50" charset="0"/>
              </a:rPr>
            </a:br>
            <a:r>
              <a:rPr lang="en-US" sz="2400" b="0" dirty="0">
                <a:effectLst/>
                <a:latin typeface="Sassoon Penpals" panose="02000400000000000000" pitchFamily="50" charset="0"/>
              </a:rPr>
              <a:t>Just wish for the things that you need.</a:t>
            </a:r>
            <a:br>
              <a:rPr lang="en-US" sz="2400" b="0" dirty="0">
                <a:effectLst/>
                <a:latin typeface="Sassoon Penpals" panose="02000400000000000000" pitchFamily="50" charset="0"/>
              </a:rPr>
            </a:br>
            <a:br>
              <a:rPr lang="en-US" sz="2400" b="0" dirty="0">
                <a:effectLst/>
                <a:latin typeface="Sassoon Penpals" panose="02000400000000000000" pitchFamily="50" charset="0"/>
              </a:rPr>
            </a:br>
            <a:r>
              <a:rPr lang="en-US" sz="2400" b="1" dirty="0">
                <a:effectLst/>
                <a:latin typeface="Sassoon Penpals" panose="02000400000000000000" pitchFamily="50" charset="0"/>
              </a:rPr>
              <a:t>Jonathan Sellars</a:t>
            </a:r>
            <a:endParaRPr lang="en-US" sz="2400" dirty="0">
              <a:latin typeface="Sassoon Penpals" panose="02000400000000000000" pitchFamily="50" charset="0"/>
            </a:endParaRPr>
          </a:p>
        </p:txBody>
      </p:sp>
    </p:spTree>
    <p:extLst>
      <p:ext uri="{BB962C8B-B14F-4D97-AF65-F5344CB8AC3E}">
        <p14:creationId xmlns:p14="http://schemas.microsoft.com/office/powerpoint/2010/main" val="3059139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B06E0C1-CAEE-0491-540C-5BB4A104CD8C}"/>
              </a:ext>
            </a:extLst>
          </p:cNvPr>
          <p:cNvSpPr txBox="1"/>
          <p:nvPr/>
        </p:nvSpPr>
        <p:spPr>
          <a:xfrm>
            <a:off x="3271467" y="430339"/>
            <a:ext cx="6093228" cy="1077218"/>
          </a:xfrm>
          <a:prstGeom prst="rect">
            <a:avLst/>
          </a:prstGeom>
          <a:noFill/>
        </p:spPr>
        <p:txBody>
          <a:bodyPr wrap="square">
            <a:spAutoFit/>
          </a:bodyPr>
          <a:lstStyle/>
          <a:p>
            <a:pPr algn="ctr"/>
            <a:r>
              <a:rPr lang="en-GB" sz="3200" b="1" u="sng" dirty="0">
                <a:latin typeface="Sassoon Penpals" panose="02000400000000000000" pitchFamily="50" charset="0"/>
              </a:rPr>
              <a:t>Winter Story</a:t>
            </a:r>
          </a:p>
          <a:p>
            <a:pPr algn="ctr"/>
            <a:endParaRPr lang="en-US" sz="3200" b="1" u="sng" dirty="0">
              <a:latin typeface="Sassoon Penpals" panose="02000400000000000000" pitchFamily="50" charset="0"/>
            </a:endParaRPr>
          </a:p>
        </p:txBody>
      </p:sp>
      <p:pic>
        <p:nvPicPr>
          <p:cNvPr id="9" name="Picture 8">
            <a:hlinkClick r:id="rId2"/>
            <a:extLst>
              <a:ext uri="{FF2B5EF4-FFF2-40B4-BE49-F238E27FC236}">
                <a16:creationId xmlns:a16="http://schemas.microsoft.com/office/drawing/2014/main" id="{AE373D61-4E7B-A592-DC06-9C2459EF5F5B}"/>
              </a:ext>
            </a:extLst>
          </p:cNvPr>
          <p:cNvPicPr>
            <a:picLocks noChangeAspect="1"/>
          </p:cNvPicPr>
          <p:nvPr/>
        </p:nvPicPr>
        <p:blipFill>
          <a:blip r:embed="rId3"/>
          <a:stretch>
            <a:fillRect/>
          </a:stretch>
        </p:blipFill>
        <p:spPr>
          <a:xfrm>
            <a:off x="3783517" y="1234479"/>
            <a:ext cx="5330502" cy="5368849"/>
          </a:xfrm>
          <a:prstGeom prst="rect">
            <a:avLst/>
          </a:prstGeom>
        </p:spPr>
      </p:pic>
      <p:sp>
        <p:nvSpPr>
          <p:cNvPr id="11" name="TextBox 10">
            <a:extLst>
              <a:ext uri="{FF2B5EF4-FFF2-40B4-BE49-F238E27FC236}">
                <a16:creationId xmlns:a16="http://schemas.microsoft.com/office/drawing/2014/main" id="{636F497F-AC4C-8C2E-DABC-6F5ECA4B1CEB}"/>
              </a:ext>
            </a:extLst>
          </p:cNvPr>
          <p:cNvSpPr txBox="1"/>
          <p:nvPr/>
        </p:nvSpPr>
        <p:spPr>
          <a:xfrm>
            <a:off x="10242030" y="6488668"/>
            <a:ext cx="6093500" cy="369332"/>
          </a:xfrm>
          <a:prstGeom prst="rect">
            <a:avLst/>
          </a:prstGeom>
          <a:noFill/>
        </p:spPr>
        <p:txBody>
          <a:bodyPr wrap="square">
            <a:spAutoFit/>
          </a:bodyPr>
          <a:lstStyle/>
          <a:p>
            <a:r>
              <a:rPr lang="en-GB" dirty="0">
                <a:solidFill>
                  <a:schemeClr val="accent5"/>
                </a:solidFill>
                <a:latin typeface="Sassoon Penpals" panose="02000400000000000000" pitchFamily="50" charset="0"/>
              </a:rPr>
              <a:t>Click image to play clip.</a:t>
            </a:r>
            <a:endParaRPr lang="en-US" dirty="0">
              <a:solidFill>
                <a:schemeClr val="accent5"/>
              </a:solidFill>
              <a:latin typeface="Sassoon Penpals" panose="02000400000000000000" pitchFamily="50" charset="0"/>
            </a:endParaRPr>
          </a:p>
        </p:txBody>
      </p:sp>
    </p:spTree>
    <p:extLst>
      <p:ext uri="{BB962C8B-B14F-4D97-AF65-F5344CB8AC3E}">
        <p14:creationId xmlns:p14="http://schemas.microsoft.com/office/powerpoint/2010/main" val="34221341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AF6366A-1CC6-0077-EB61-54A7AAAB829A}"/>
              </a:ext>
            </a:extLst>
          </p:cNvPr>
          <p:cNvSpPr txBox="1"/>
          <p:nvPr/>
        </p:nvSpPr>
        <p:spPr>
          <a:xfrm>
            <a:off x="4680678" y="206652"/>
            <a:ext cx="6093500" cy="584775"/>
          </a:xfrm>
          <a:prstGeom prst="rect">
            <a:avLst/>
          </a:prstGeom>
          <a:noFill/>
        </p:spPr>
        <p:txBody>
          <a:bodyPr wrap="square">
            <a:spAutoFit/>
          </a:bodyPr>
          <a:lstStyle/>
          <a:p>
            <a:r>
              <a:rPr lang="en-GB" sz="3200" b="1" u="sng" dirty="0">
                <a:latin typeface="Sassoon Penpals" panose="02000400000000000000" pitchFamily="50" charset="0"/>
              </a:rPr>
              <a:t>Christmas Traditions</a:t>
            </a:r>
            <a:endParaRPr lang="en-US" sz="3200" b="1" u="sng" dirty="0">
              <a:latin typeface="Sassoon Penpals" panose="02000400000000000000" pitchFamily="50" charset="0"/>
            </a:endParaRPr>
          </a:p>
        </p:txBody>
      </p:sp>
      <p:sp>
        <p:nvSpPr>
          <p:cNvPr id="5" name="TextBox 4">
            <a:extLst>
              <a:ext uri="{FF2B5EF4-FFF2-40B4-BE49-F238E27FC236}">
                <a16:creationId xmlns:a16="http://schemas.microsoft.com/office/drawing/2014/main" id="{7D99A2F5-A985-559D-8672-47AEEEED96EA}"/>
              </a:ext>
            </a:extLst>
          </p:cNvPr>
          <p:cNvSpPr txBox="1"/>
          <p:nvPr/>
        </p:nvSpPr>
        <p:spPr>
          <a:xfrm>
            <a:off x="254833" y="1454046"/>
            <a:ext cx="11212642" cy="1569660"/>
          </a:xfrm>
          <a:prstGeom prst="rect">
            <a:avLst/>
          </a:prstGeom>
          <a:noFill/>
        </p:spPr>
        <p:txBody>
          <a:bodyPr wrap="square">
            <a:spAutoFit/>
          </a:bodyPr>
          <a:lstStyle/>
          <a:p>
            <a:r>
              <a:rPr lang="en-US" sz="3200" i="0" dirty="0">
                <a:solidFill>
                  <a:srgbClr val="000000"/>
                </a:solidFill>
                <a:effectLst/>
                <a:latin typeface="Sassoon Penpals" panose="02000400000000000000" pitchFamily="50" charset="0"/>
              </a:rPr>
              <a:t>Jolabokaflod, translating to "Christmas Book Flood," is a unique and cherished tradition in Iceland, celebrated on Christmas Eve. This tradition involves giving and receiving new books, but its essence lies in the joy of reading them together.</a:t>
            </a:r>
            <a:endParaRPr lang="en-US" sz="3200" dirty="0">
              <a:latin typeface="Sassoon Penpals" panose="02000400000000000000" pitchFamily="50" charset="0"/>
            </a:endParaRPr>
          </a:p>
        </p:txBody>
      </p:sp>
      <p:pic>
        <p:nvPicPr>
          <p:cNvPr id="7" name="Picture 6">
            <a:extLst>
              <a:ext uri="{FF2B5EF4-FFF2-40B4-BE49-F238E27FC236}">
                <a16:creationId xmlns:a16="http://schemas.microsoft.com/office/drawing/2014/main" id="{F267CA98-23C9-00EA-41DC-0B0CC79ED446}"/>
              </a:ext>
            </a:extLst>
          </p:cNvPr>
          <p:cNvPicPr>
            <a:picLocks noChangeAspect="1"/>
          </p:cNvPicPr>
          <p:nvPr/>
        </p:nvPicPr>
        <p:blipFill>
          <a:blip r:embed="rId2"/>
          <a:stretch>
            <a:fillRect/>
          </a:stretch>
        </p:blipFill>
        <p:spPr>
          <a:xfrm>
            <a:off x="3462259" y="3764170"/>
            <a:ext cx="6076950" cy="2657475"/>
          </a:xfrm>
          <a:prstGeom prst="rect">
            <a:avLst/>
          </a:prstGeom>
        </p:spPr>
      </p:pic>
    </p:spTree>
    <p:extLst>
      <p:ext uri="{BB962C8B-B14F-4D97-AF65-F5344CB8AC3E}">
        <p14:creationId xmlns:p14="http://schemas.microsoft.com/office/powerpoint/2010/main" val="40549470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2"/>
            <a:extLst>
              <a:ext uri="{FF2B5EF4-FFF2-40B4-BE49-F238E27FC236}">
                <a16:creationId xmlns:a16="http://schemas.microsoft.com/office/drawing/2014/main" id="{345E26DE-C30C-8E31-6719-E763D4AD8FC7}"/>
              </a:ext>
            </a:extLst>
          </p:cNvPr>
          <p:cNvPicPr>
            <a:picLocks noChangeAspect="1"/>
          </p:cNvPicPr>
          <p:nvPr/>
        </p:nvPicPr>
        <p:blipFill>
          <a:blip r:embed="rId3"/>
          <a:stretch>
            <a:fillRect/>
          </a:stretch>
        </p:blipFill>
        <p:spPr>
          <a:xfrm>
            <a:off x="2835327" y="1461463"/>
            <a:ext cx="5981700" cy="3095625"/>
          </a:xfrm>
          <a:prstGeom prst="rect">
            <a:avLst/>
          </a:prstGeom>
        </p:spPr>
      </p:pic>
      <p:sp>
        <p:nvSpPr>
          <p:cNvPr id="4" name="TextBox 3">
            <a:extLst>
              <a:ext uri="{FF2B5EF4-FFF2-40B4-BE49-F238E27FC236}">
                <a16:creationId xmlns:a16="http://schemas.microsoft.com/office/drawing/2014/main" id="{C82C6CA0-A790-F510-CF8E-1ED374B77720}"/>
              </a:ext>
            </a:extLst>
          </p:cNvPr>
          <p:cNvSpPr txBox="1"/>
          <p:nvPr/>
        </p:nvSpPr>
        <p:spPr>
          <a:xfrm>
            <a:off x="2653259" y="384245"/>
            <a:ext cx="8394492" cy="1077218"/>
          </a:xfrm>
          <a:prstGeom prst="rect">
            <a:avLst/>
          </a:prstGeom>
          <a:noFill/>
        </p:spPr>
        <p:txBody>
          <a:bodyPr wrap="square" rtlCol="0">
            <a:spAutoFit/>
          </a:bodyPr>
          <a:lstStyle/>
          <a:p>
            <a:pPr algn="ctr"/>
            <a:r>
              <a:rPr lang="en-GB" sz="3200" b="1" u="sng" dirty="0">
                <a:latin typeface="Sassoon Penpals" panose="02000400000000000000" pitchFamily="50" charset="0"/>
              </a:rPr>
              <a:t>Christmas Adverts</a:t>
            </a:r>
          </a:p>
          <a:p>
            <a:pPr algn="ctr"/>
            <a:r>
              <a:rPr lang="en-GB" sz="3200" b="1" u="sng" dirty="0">
                <a:latin typeface="Sassoon Penpals" panose="02000400000000000000" pitchFamily="50" charset="0"/>
              </a:rPr>
              <a:t>Sainsbury’s Big Christmas</a:t>
            </a:r>
            <a:endParaRPr lang="en-US" sz="3200" b="1" u="sng" dirty="0">
              <a:latin typeface="Sassoon Penpals" panose="02000400000000000000" pitchFamily="50" charset="0"/>
            </a:endParaRPr>
          </a:p>
        </p:txBody>
      </p:sp>
      <p:sp>
        <p:nvSpPr>
          <p:cNvPr id="5" name="TextBox 4">
            <a:extLst>
              <a:ext uri="{FF2B5EF4-FFF2-40B4-BE49-F238E27FC236}">
                <a16:creationId xmlns:a16="http://schemas.microsoft.com/office/drawing/2014/main" id="{F1F5DE6A-AEC3-3BF0-2D0C-577A1893C74B}"/>
              </a:ext>
            </a:extLst>
          </p:cNvPr>
          <p:cNvSpPr txBox="1"/>
          <p:nvPr/>
        </p:nvSpPr>
        <p:spPr>
          <a:xfrm>
            <a:off x="839449" y="5126636"/>
            <a:ext cx="11175767" cy="830997"/>
          </a:xfrm>
          <a:prstGeom prst="rect">
            <a:avLst/>
          </a:prstGeom>
          <a:noFill/>
        </p:spPr>
        <p:txBody>
          <a:bodyPr wrap="square" rtlCol="0">
            <a:spAutoFit/>
          </a:bodyPr>
          <a:lstStyle/>
          <a:p>
            <a:r>
              <a:rPr lang="en-GB" sz="2400">
                <a:latin typeface="Sassoon Penpals" panose="02000400000000000000" pitchFamily="50" charset="0"/>
              </a:rPr>
              <a:t>What do you notice about the main characters in this advert?</a:t>
            </a:r>
          </a:p>
          <a:p>
            <a:r>
              <a:rPr lang="en-GB" sz="2400">
                <a:latin typeface="Sassoon Penpals" panose="02000400000000000000" pitchFamily="50" charset="0"/>
              </a:rPr>
              <a:t>Do you think it is a good idea to use book characters to sell things at this time of year? </a:t>
            </a:r>
            <a:endParaRPr lang="en-US" sz="2400" dirty="0">
              <a:latin typeface="Sassoon Penpals" panose="02000400000000000000" pitchFamily="50" charset="0"/>
            </a:endParaRPr>
          </a:p>
        </p:txBody>
      </p:sp>
      <p:sp>
        <p:nvSpPr>
          <p:cNvPr id="6" name="TextBox 5">
            <a:extLst>
              <a:ext uri="{FF2B5EF4-FFF2-40B4-BE49-F238E27FC236}">
                <a16:creationId xmlns:a16="http://schemas.microsoft.com/office/drawing/2014/main" id="{5D6D6F66-0BEE-55AB-F155-D04DB124294E}"/>
              </a:ext>
            </a:extLst>
          </p:cNvPr>
          <p:cNvSpPr txBox="1"/>
          <p:nvPr/>
        </p:nvSpPr>
        <p:spPr>
          <a:xfrm>
            <a:off x="10152089" y="6527181"/>
            <a:ext cx="6093500" cy="369332"/>
          </a:xfrm>
          <a:prstGeom prst="rect">
            <a:avLst/>
          </a:prstGeom>
          <a:noFill/>
        </p:spPr>
        <p:txBody>
          <a:bodyPr wrap="square">
            <a:spAutoFit/>
          </a:bodyPr>
          <a:lstStyle/>
          <a:p>
            <a:r>
              <a:rPr lang="en-GB" dirty="0">
                <a:solidFill>
                  <a:schemeClr val="accent5"/>
                </a:solidFill>
                <a:latin typeface="Sassoon Penpals" panose="02000400000000000000" pitchFamily="50" charset="0"/>
              </a:rPr>
              <a:t>Click image to play clip.</a:t>
            </a:r>
            <a:endParaRPr lang="en-US" dirty="0">
              <a:solidFill>
                <a:schemeClr val="accent5"/>
              </a:solidFill>
              <a:latin typeface="Sassoon Penpals" panose="02000400000000000000" pitchFamily="50" charset="0"/>
            </a:endParaRPr>
          </a:p>
        </p:txBody>
      </p:sp>
    </p:spTree>
    <p:extLst>
      <p:ext uri="{BB962C8B-B14F-4D97-AF65-F5344CB8AC3E}">
        <p14:creationId xmlns:p14="http://schemas.microsoft.com/office/powerpoint/2010/main" val="4540528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F79630B-0F0B-446E-A637-38FA8F61D1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12" name="Rectangle 11">
            <a:extLst>
              <a:ext uri="{FF2B5EF4-FFF2-40B4-BE49-F238E27FC236}">
                <a16:creationId xmlns:a16="http://schemas.microsoft.com/office/drawing/2014/main" id="{B3437C99-FC8E-4311-B48A-F0C4C329B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28"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assoon Penpals" panose="02000400000000000000" pitchFamily="50" charset="0"/>
            </a:endParaRPr>
          </a:p>
        </p:txBody>
      </p:sp>
      <p:sp>
        <p:nvSpPr>
          <p:cNvPr id="3" name="TextBox 2">
            <a:extLst>
              <a:ext uri="{FF2B5EF4-FFF2-40B4-BE49-F238E27FC236}">
                <a16:creationId xmlns:a16="http://schemas.microsoft.com/office/drawing/2014/main" id="{0587517D-05A1-B824-49E6-CB0147E5C3BB}"/>
              </a:ext>
            </a:extLst>
          </p:cNvPr>
          <p:cNvSpPr txBox="1"/>
          <p:nvPr/>
        </p:nvSpPr>
        <p:spPr>
          <a:xfrm>
            <a:off x="15028" y="0"/>
            <a:ext cx="5216539" cy="6102688"/>
          </a:xfrm>
          <a:prstGeom prst="rect">
            <a:avLst/>
          </a:prstGeom>
        </p:spPr>
        <p:txBody>
          <a:bodyPr vert="horz" lIns="91440" tIns="45720" rIns="91440" bIns="45720" rtlCol="0">
            <a:noAutofit/>
          </a:bodyPr>
          <a:lstStyle/>
          <a:p>
            <a:pPr>
              <a:lnSpc>
                <a:spcPct val="90000"/>
              </a:lnSpc>
              <a:spcAft>
                <a:spcPts val="600"/>
              </a:spcAft>
            </a:pPr>
            <a:r>
              <a:rPr lang="en-US" sz="2400" b="1" i="0" u="sng" dirty="0">
                <a:effectLst/>
                <a:latin typeface="Sassoon Penpals" panose="02000400000000000000" pitchFamily="50" charset="0"/>
              </a:rPr>
              <a:t>Christmas Traditions</a:t>
            </a:r>
            <a:endParaRPr lang="en-US" sz="2400" b="1" u="sng" dirty="0">
              <a:latin typeface="Sassoon Penpals" panose="02000400000000000000" pitchFamily="50" charset="0"/>
            </a:endParaRPr>
          </a:p>
          <a:p>
            <a:pPr>
              <a:lnSpc>
                <a:spcPct val="90000"/>
              </a:lnSpc>
              <a:spcAft>
                <a:spcPts val="600"/>
              </a:spcAft>
            </a:pPr>
            <a:r>
              <a:rPr lang="en-US" sz="2400" b="1" i="0" dirty="0">
                <a:effectLst/>
                <a:latin typeface="Sassoon Penpals" panose="02000400000000000000" pitchFamily="50" charset="0"/>
              </a:rPr>
              <a:t>Night of the Radishes</a:t>
            </a:r>
          </a:p>
          <a:p>
            <a:pPr>
              <a:lnSpc>
                <a:spcPct val="90000"/>
              </a:lnSpc>
              <a:spcAft>
                <a:spcPts val="600"/>
              </a:spcAft>
            </a:pPr>
            <a:r>
              <a:rPr lang="en-US" sz="2400" b="0" i="0" dirty="0">
                <a:effectLst/>
                <a:latin typeface="Sassoon Penpals" panose="02000400000000000000" pitchFamily="50" charset="0"/>
              </a:rPr>
              <a:t>We’ve all seen a nativity scene or two, but in Oaxaca, </a:t>
            </a:r>
            <a:r>
              <a:rPr lang="en-US" sz="2400" b="0" i="0" u="sng" dirty="0">
                <a:effectLst/>
                <a:latin typeface="Sassoon Penpals" panose="02000400000000000000" pitchFamily="50" charset="0"/>
                <a:hlinkClick r:id="rId2" tooltip="Mexico"/>
              </a:rPr>
              <a:t>Mexico</a:t>
            </a:r>
            <a:r>
              <a:rPr lang="en-US" sz="2400" b="0" i="0" dirty="0">
                <a:effectLst/>
                <a:latin typeface="Sassoon Penpals" panose="02000400000000000000" pitchFamily="50" charset="0"/>
              </a:rPr>
              <a:t>, they do nativity with a difference. Each year, on December 23, residents come together to make nativity scenes from radishes. This tradition, which is called Noche de </a:t>
            </a:r>
            <a:r>
              <a:rPr lang="en-US" sz="2400" b="0" i="0" dirty="0" err="1">
                <a:effectLst/>
                <a:latin typeface="Sassoon Penpals" panose="02000400000000000000" pitchFamily="50" charset="0"/>
              </a:rPr>
              <a:t>los</a:t>
            </a:r>
            <a:r>
              <a:rPr lang="en-US" sz="2400" b="0" i="0" dirty="0">
                <a:effectLst/>
                <a:latin typeface="Sassoon Penpals" panose="02000400000000000000" pitchFamily="50" charset="0"/>
              </a:rPr>
              <a:t> Rábanos (Night of the Radishes), dates back to the 18th century when the Spanish introduced radishes to Mexico from their native China.</a:t>
            </a:r>
          </a:p>
          <a:p>
            <a:pPr indent="-228600">
              <a:lnSpc>
                <a:spcPct val="90000"/>
              </a:lnSpc>
              <a:spcAft>
                <a:spcPts val="600"/>
              </a:spcAft>
              <a:buFont typeface="Arial" panose="020B0604020202020204" pitchFamily="34" charset="0"/>
              <a:buChar char="•"/>
            </a:pPr>
            <a:r>
              <a:rPr lang="en-US" sz="2400" b="0" i="0" dirty="0">
                <a:effectLst/>
                <a:latin typeface="Sassoon Penpals" panose="02000400000000000000" pitchFamily="50" charset="0"/>
              </a:rPr>
              <a:t>One year, a few radishes were missed during the harvest. When they were eventually discovered, they had grown large and misshapen. The radishes were sold at a local Christmas market on December 23, and carved into novelty shapes and figures for a nativity scene. In 1897, the mayor of Oaxaca created a competition to make the best radish nativity scene, which is still going strong today! </a:t>
            </a:r>
          </a:p>
          <a:p>
            <a:pPr>
              <a:lnSpc>
                <a:spcPct val="90000"/>
              </a:lnSpc>
              <a:spcAft>
                <a:spcPts val="600"/>
              </a:spcAft>
            </a:pPr>
            <a:br>
              <a:rPr lang="en-US" sz="2400" dirty="0">
                <a:latin typeface="Sassoon Penpals" panose="02000400000000000000" pitchFamily="50" charset="0"/>
              </a:rPr>
            </a:br>
            <a:endParaRPr lang="en-US" sz="2400" dirty="0">
              <a:latin typeface="Sassoon Penpals" panose="02000400000000000000" pitchFamily="50" charset="0"/>
            </a:endParaRPr>
          </a:p>
        </p:txBody>
      </p:sp>
      <p:pic>
        <p:nvPicPr>
          <p:cNvPr id="5" name="Picture 4">
            <a:extLst>
              <a:ext uri="{FF2B5EF4-FFF2-40B4-BE49-F238E27FC236}">
                <a16:creationId xmlns:a16="http://schemas.microsoft.com/office/drawing/2014/main" id="{39691C7A-8425-42E9-8919-9DF43B144857}"/>
              </a:ext>
            </a:extLst>
          </p:cNvPr>
          <p:cNvPicPr>
            <a:picLocks noChangeAspect="1"/>
          </p:cNvPicPr>
          <p:nvPr/>
        </p:nvPicPr>
        <p:blipFill>
          <a:blip r:embed="rId3"/>
          <a:srcRect l="10289" r="14189"/>
          <a:stretch/>
        </p:blipFill>
        <p:spPr>
          <a:xfrm>
            <a:off x="4948188" y="1"/>
            <a:ext cx="7243812" cy="6857999"/>
          </a:xfrm>
          <a:custGeom>
            <a:avLst/>
            <a:gdLst/>
            <a:ahLst/>
            <a:cxnLst/>
            <a:rect l="l" t="t" r="r" b="b"/>
            <a:pathLst>
              <a:path w="7243812" h="6857999">
                <a:moveTo>
                  <a:pt x="609803" y="0"/>
                </a:moveTo>
                <a:lnTo>
                  <a:pt x="1222601" y="0"/>
                </a:lnTo>
                <a:lnTo>
                  <a:pt x="1223032" y="1645"/>
                </a:lnTo>
                <a:lnTo>
                  <a:pt x="1343371" y="1645"/>
                </a:lnTo>
                <a:lnTo>
                  <a:pt x="1343665" y="0"/>
                </a:lnTo>
                <a:lnTo>
                  <a:pt x="1884172" y="0"/>
                </a:lnTo>
                <a:lnTo>
                  <a:pt x="1884280" y="1645"/>
                </a:lnTo>
                <a:lnTo>
                  <a:pt x="7243812" y="1645"/>
                </a:lnTo>
                <a:lnTo>
                  <a:pt x="7243812" y="6857999"/>
                </a:lnTo>
                <a:lnTo>
                  <a:pt x="133676" y="6857999"/>
                </a:lnTo>
                <a:lnTo>
                  <a:pt x="114609" y="6843646"/>
                </a:lnTo>
                <a:cubicBezTo>
                  <a:pt x="106811" y="6836369"/>
                  <a:pt x="103243" y="6828354"/>
                  <a:pt x="111459" y="6817746"/>
                </a:cubicBezTo>
                <a:cubicBezTo>
                  <a:pt x="93943" y="6769544"/>
                  <a:pt x="97901" y="6796071"/>
                  <a:pt x="113412" y="6759582"/>
                </a:cubicBezTo>
                <a:cubicBezTo>
                  <a:pt x="110188" y="6732087"/>
                  <a:pt x="99653" y="6727133"/>
                  <a:pt x="100729" y="6705297"/>
                </a:cubicBezTo>
                <a:cubicBezTo>
                  <a:pt x="94563" y="6675394"/>
                  <a:pt x="99792" y="6669536"/>
                  <a:pt x="87662" y="6640957"/>
                </a:cubicBezTo>
                <a:cubicBezTo>
                  <a:pt x="74199" y="6591883"/>
                  <a:pt x="82185" y="6576319"/>
                  <a:pt x="83084" y="6541313"/>
                </a:cubicBezTo>
                <a:cubicBezTo>
                  <a:pt x="82225" y="6490855"/>
                  <a:pt x="67640" y="6422980"/>
                  <a:pt x="59444" y="6370251"/>
                </a:cubicBezTo>
                <a:cubicBezTo>
                  <a:pt x="51248" y="6317522"/>
                  <a:pt x="30729" y="6270972"/>
                  <a:pt x="33908" y="6224938"/>
                </a:cubicBezTo>
                <a:lnTo>
                  <a:pt x="30063" y="6089693"/>
                </a:lnTo>
                <a:cubicBezTo>
                  <a:pt x="25730" y="6032039"/>
                  <a:pt x="3474" y="5997051"/>
                  <a:pt x="29101" y="5973994"/>
                </a:cubicBezTo>
                <a:cubicBezTo>
                  <a:pt x="17018" y="5940131"/>
                  <a:pt x="41135" y="5955713"/>
                  <a:pt x="33855" y="5939847"/>
                </a:cubicBezTo>
                <a:lnTo>
                  <a:pt x="12982" y="5906467"/>
                </a:lnTo>
                <a:lnTo>
                  <a:pt x="8416" y="5862699"/>
                </a:lnTo>
                <a:cubicBezTo>
                  <a:pt x="7895" y="5838948"/>
                  <a:pt x="8409" y="5853058"/>
                  <a:pt x="12052" y="5823324"/>
                </a:cubicBezTo>
                <a:cubicBezTo>
                  <a:pt x="11631" y="5805291"/>
                  <a:pt x="11213" y="5787258"/>
                  <a:pt x="10793" y="5769225"/>
                </a:cubicBezTo>
                <a:cubicBezTo>
                  <a:pt x="17866" y="5738356"/>
                  <a:pt x="19121" y="5696311"/>
                  <a:pt x="25986" y="5667896"/>
                </a:cubicBezTo>
                <a:cubicBezTo>
                  <a:pt x="16329" y="5647975"/>
                  <a:pt x="42195" y="5619318"/>
                  <a:pt x="43687" y="5594585"/>
                </a:cubicBezTo>
                <a:cubicBezTo>
                  <a:pt x="32512" y="5517959"/>
                  <a:pt x="44052" y="5536542"/>
                  <a:pt x="40019" y="5464225"/>
                </a:cubicBezTo>
                <a:cubicBezTo>
                  <a:pt x="32676" y="5400671"/>
                  <a:pt x="26469" y="5311951"/>
                  <a:pt x="22904" y="5269726"/>
                </a:cubicBezTo>
                <a:cubicBezTo>
                  <a:pt x="19341" y="5227501"/>
                  <a:pt x="14742" y="5212581"/>
                  <a:pt x="18628" y="5210876"/>
                </a:cubicBezTo>
                <a:cubicBezTo>
                  <a:pt x="-20300" y="5161742"/>
                  <a:pt x="15511" y="5141336"/>
                  <a:pt x="5392" y="5111369"/>
                </a:cubicBezTo>
                <a:cubicBezTo>
                  <a:pt x="10662" y="5053859"/>
                  <a:pt x="15546" y="5034036"/>
                  <a:pt x="13324" y="5009272"/>
                </a:cubicBezTo>
                <a:cubicBezTo>
                  <a:pt x="25126" y="4982633"/>
                  <a:pt x="74251" y="4956261"/>
                  <a:pt x="48699" y="4925805"/>
                </a:cubicBezTo>
                <a:cubicBezTo>
                  <a:pt x="76704" y="4931200"/>
                  <a:pt x="39437" y="4888353"/>
                  <a:pt x="62925" y="4877992"/>
                </a:cubicBezTo>
                <a:cubicBezTo>
                  <a:pt x="82480" y="4871554"/>
                  <a:pt x="75731" y="4857054"/>
                  <a:pt x="79496" y="4844323"/>
                </a:cubicBezTo>
                <a:cubicBezTo>
                  <a:pt x="97657" y="4832308"/>
                  <a:pt x="110974" y="4752352"/>
                  <a:pt x="101400" y="4733115"/>
                </a:cubicBezTo>
                <a:cubicBezTo>
                  <a:pt x="108185" y="4679357"/>
                  <a:pt x="119720" y="4662889"/>
                  <a:pt x="111223" y="4625153"/>
                </a:cubicBezTo>
                <a:cubicBezTo>
                  <a:pt x="106592" y="4588197"/>
                  <a:pt x="114401" y="4567830"/>
                  <a:pt x="126359" y="4539168"/>
                </a:cubicBezTo>
                <a:cubicBezTo>
                  <a:pt x="126535" y="4522289"/>
                  <a:pt x="126710" y="4505410"/>
                  <a:pt x="126886" y="4488531"/>
                </a:cubicBezTo>
                <a:cubicBezTo>
                  <a:pt x="126165" y="4473140"/>
                  <a:pt x="132917" y="4437329"/>
                  <a:pt x="135099" y="4411258"/>
                </a:cubicBezTo>
                <a:cubicBezTo>
                  <a:pt x="107667" y="4345686"/>
                  <a:pt x="146840" y="4280033"/>
                  <a:pt x="132327" y="4219510"/>
                </a:cubicBezTo>
                <a:cubicBezTo>
                  <a:pt x="138549" y="4158987"/>
                  <a:pt x="124091" y="4192084"/>
                  <a:pt x="172424" y="4048117"/>
                </a:cubicBezTo>
                <a:cubicBezTo>
                  <a:pt x="167703" y="4015047"/>
                  <a:pt x="203806" y="3905047"/>
                  <a:pt x="177666" y="3878222"/>
                </a:cubicBezTo>
                <a:cubicBezTo>
                  <a:pt x="167714" y="3821305"/>
                  <a:pt x="183914" y="3845122"/>
                  <a:pt x="156982" y="3778166"/>
                </a:cubicBezTo>
                <a:cubicBezTo>
                  <a:pt x="160365" y="3760234"/>
                  <a:pt x="142791" y="3724716"/>
                  <a:pt x="142115" y="3707357"/>
                </a:cubicBezTo>
                <a:cubicBezTo>
                  <a:pt x="139253" y="3688591"/>
                  <a:pt x="140202" y="3672776"/>
                  <a:pt x="139805" y="3665569"/>
                </a:cubicBezTo>
                <a:cubicBezTo>
                  <a:pt x="139778" y="3665084"/>
                  <a:pt x="139750" y="3664599"/>
                  <a:pt x="139723" y="3664114"/>
                </a:cubicBezTo>
                <a:lnTo>
                  <a:pt x="134134" y="3653088"/>
                </a:lnTo>
                <a:lnTo>
                  <a:pt x="126568" y="3641228"/>
                </a:lnTo>
                <a:cubicBezTo>
                  <a:pt x="126560" y="3629488"/>
                  <a:pt x="126549" y="3617747"/>
                  <a:pt x="126540" y="3606007"/>
                </a:cubicBezTo>
                <a:lnTo>
                  <a:pt x="134645" y="3597336"/>
                </a:lnTo>
                <a:lnTo>
                  <a:pt x="131649" y="3586412"/>
                </a:lnTo>
                <a:lnTo>
                  <a:pt x="134221" y="3569719"/>
                </a:lnTo>
                <a:lnTo>
                  <a:pt x="133795" y="3568021"/>
                </a:lnTo>
                <a:lnTo>
                  <a:pt x="130189" y="3553678"/>
                </a:lnTo>
                <a:lnTo>
                  <a:pt x="129827" y="3552249"/>
                </a:lnTo>
                <a:lnTo>
                  <a:pt x="122183" y="3542019"/>
                </a:lnTo>
                <a:lnTo>
                  <a:pt x="112426" y="3531201"/>
                </a:lnTo>
                <a:lnTo>
                  <a:pt x="105626" y="3496391"/>
                </a:lnTo>
                <a:lnTo>
                  <a:pt x="111971" y="3486850"/>
                </a:lnTo>
                <a:lnTo>
                  <a:pt x="106910" y="3476412"/>
                </a:lnTo>
                <a:cubicBezTo>
                  <a:pt x="105781" y="3466028"/>
                  <a:pt x="105824" y="3433967"/>
                  <a:pt x="105209" y="3424545"/>
                </a:cubicBezTo>
                <a:lnTo>
                  <a:pt x="103215" y="3419880"/>
                </a:lnTo>
                <a:lnTo>
                  <a:pt x="104953" y="3415218"/>
                </a:lnTo>
                <a:lnTo>
                  <a:pt x="101255" y="3409825"/>
                </a:lnTo>
                <a:lnTo>
                  <a:pt x="103044" y="3407057"/>
                </a:lnTo>
                <a:lnTo>
                  <a:pt x="89764" y="3378959"/>
                </a:lnTo>
                <a:lnTo>
                  <a:pt x="83991" y="3362948"/>
                </a:lnTo>
                <a:lnTo>
                  <a:pt x="66858" y="3332072"/>
                </a:lnTo>
                <a:lnTo>
                  <a:pt x="69057" y="3325671"/>
                </a:lnTo>
                <a:lnTo>
                  <a:pt x="51631" y="3278130"/>
                </a:lnTo>
                <a:lnTo>
                  <a:pt x="53959" y="3277179"/>
                </a:lnTo>
                <a:lnTo>
                  <a:pt x="60205" y="3262610"/>
                </a:lnTo>
                <a:lnTo>
                  <a:pt x="58998" y="3258677"/>
                </a:lnTo>
                <a:cubicBezTo>
                  <a:pt x="46010" y="3210316"/>
                  <a:pt x="80872" y="3236545"/>
                  <a:pt x="45170" y="3180546"/>
                </a:cubicBezTo>
                <a:cubicBezTo>
                  <a:pt x="53643" y="3171780"/>
                  <a:pt x="52550" y="3163902"/>
                  <a:pt x="45228" y="3151828"/>
                </a:cubicBezTo>
                <a:cubicBezTo>
                  <a:pt x="39651" y="3128169"/>
                  <a:pt x="64667" y="3124610"/>
                  <a:pt x="45020" y="3103777"/>
                </a:cubicBezTo>
                <a:cubicBezTo>
                  <a:pt x="59127" y="3105196"/>
                  <a:pt x="41123" y="3057428"/>
                  <a:pt x="57092" y="3065434"/>
                </a:cubicBezTo>
                <a:cubicBezTo>
                  <a:pt x="55435" y="3051512"/>
                  <a:pt x="40803" y="3032637"/>
                  <a:pt x="35088" y="3020247"/>
                </a:cubicBezTo>
                <a:cubicBezTo>
                  <a:pt x="32503" y="3002537"/>
                  <a:pt x="18197" y="3001119"/>
                  <a:pt x="22803" y="2991092"/>
                </a:cubicBezTo>
                <a:cubicBezTo>
                  <a:pt x="24338" y="2987749"/>
                  <a:pt x="27975" y="2983455"/>
                  <a:pt x="34850" y="2977278"/>
                </a:cubicBezTo>
                <a:cubicBezTo>
                  <a:pt x="22587" y="2954448"/>
                  <a:pt x="35600" y="2946689"/>
                  <a:pt x="36223" y="2911749"/>
                </a:cubicBezTo>
                <a:cubicBezTo>
                  <a:pt x="35158" y="2886513"/>
                  <a:pt x="29761" y="2843788"/>
                  <a:pt x="28462" y="2825860"/>
                </a:cubicBezTo>
                <a:cubicBezTo>
                  <a:pt x="28449" y="2818634"/>
                  <a:pt x="28437" y="2811409"/>
                  <a:pt x="28424" y="2804183"/>
                </a:cubicBezTo>
                <a:lnTo>
                  <a:pt x="21292" y="2790136"/>
                </a:lnTo>
                <a:lnTo>
                  <a:pt x="16179" y="2760208"/>
                </a:lnTo>
                <a:lnTo>
                  <a:pt x="22858" y="2751112"/>
                </a:lnTo>
                <a:lnTo>
                  <a:pt x="18505" y="2740278"/>
                </a:lnTo>
                <a:lnTo>
                  <a:pt x="22482" y="2726489"/>
                </a:lnTo>
                <a:lnTo>
                  <a:pt x="18175" y="2725052"/>
                </a:lnTo>
                <a:lnTo>
                  <a:pt x="10521" y="2715895"/>
                </a:lnTo>
                <a:lnTo>
                  <a:pt x="25499" y="2665666"/>
                </a:lnTo>
                <a:lnTo>
                  <a:pt x="30658" y="2635351"/>
                </a:lnTo>
                <a:cubicBezTo>
                  <a:pt x="30723" y="2625597"/>
                  <a:pt x="30791" y="2615842"/>
                  <a:pt x="30857" y="2606088"/>
                </a:cubicBezTo>
                <a:lnTo>
                  <a:pt x="37532" y="2596456"/>
                </a:lnTo>
                <a:cubicBezTo>
                  <a:pt x="41239" y="2582253"/>
                  <a:pt x="34640" y="2564757"/>
                  <a:pt x="36511" y="2549900"/>
                </a:cubicBezTo>
                <a:lnTo>
                  <a:pt x="53712" y="2496499"/>
                </a:lnTo>
                <a:cubicBezTo>
                  <a:pt x="53527" y="2492743"/>
                  <a:pt x="64725" y="2449625"/>
                  <a:pt x="64540" y="2445869"/>
                </a:cubicBezTo>
                <a:cubicBezTo>
                  <a:pt x="61940" y="2441580"/>
                  <a:pt x="65575" y="2413465"/>
                  <a:pt x="64348" y="2408995"/>
                </a:cubicBezTo>
                <a:cubicBezTo>
                  <a:pt x="100333" y="2407546"/>
                  <a:pt x="71752" y="2329020"/>
                  <a:pt x="101725" y="2335735"/>
                </a:cubicBezTo>
                <a:cubicBezTo>
                  <a:pt x="120512" y="2299003"/>
                  <a:pt x="138791" y="2291744"/>
                  <a:pt x="147278" y="2260088"/>
                </a:cubicBezTo>
                <a:cubicBezTo>
                  <a:pt x="152668" y="2224200"/>
                  <a:pt x="143589" y="2220953"/>
                  <a:pt x="152643" y="2193455"/>
                </a:cubicBezTo>
                <a:cubicBezTo>
                  <a:pt x="152701" y="2159228"/>
                  <a:pt x="131577" y="2138038"/>
                  <a:pt x="161815" y="2107942"/>
                </a:cubicBezTo>
                <a:lnTo>
                  <a:pt x="168884" y="2024270"/>
                </a:lnTo>
                <a:lnTo>
                  <a:pt x="210800" y="1969445"/>
                </a:lnTo>
                <a:lnTo>
                  <a:pt x="215063" y="1961162"/>
                </a:lnTo>
                <a:lnTo>
                  <a:pt x="226767" y="1945112"/>
                </a:lnTo>
                <a:lnTo>
                  <a:pt x="225906" y="1942021"/>
                </a:lnTo>
                <a:lnTo>
                  <a:pt x="220555" y="1935584"/>
                </a:lnTo>
                <a:cubicBezTo>
                  <a:pt x="220179" y="1930292"/>
                  <a:pt x="223282" y="1914884"/>
                  <a:pt x="223648" y="1910265"/>
                </a:cubicBezTo>
                <a:cubicBezTo>
                  <a:pt x="221934" y="1909994"/>
                  <a:pt x="221895" y="1909162"/>
                  <a:pt x="222758" y="1907867"/>
                </a:cubicBezTo>
                <a:lnTo>
                  <a:pt x="229387" y="1899379"/>
                </a:lnTo>
                <a:lnTo>
                  <a:pt x="231548" y="1895114"/>
                </a:lnTo>
                <a:lnTo>
                  <a:pt x="216553" y="1892417"/>
                </a:lnTo>
                <a:cubicBezTo>
                  <a:pt x="209075" y="1884999"/>
                  <a:pt x="222114" y="1866643"/>
                  <a:pt x="209739" y="1861483"/>
                </a:cubicBezTo>
                <a:cubicBezTo>
                  <a:pt x="214584" y="1853278"/>
                  <a:pt x="219066" y="1844665"/>
                  <a:pt x="222950" y="1835810"/>
                </a:cubicBezTo>
                <a:lnTo>
                  <a:pt x="224812" y="1830569"/>
                </a:lnTo>
                <a:lnTo>
                  <a:pt x="224522" y="1830429"/>
                </a:lnTo>
                <a:cubicBezTo>
                  <a:pt x="224224" y="1829219"/>
                  <a:pt x="224571" y="1827468"/>
                  <a:pt x="225830" y="1824832"/>
                </a:cubicBezTo>
                <a:lnTo>
                  <a:pt x="228207" y="1821003"/>
                </a:lnTo>
                <a:lnTo>
                  <a:pt x="230878" y="1807109"/>
                </a:lnTo>
                <a:lnTo>
                  <a:pt x="227355" y="1805316"/>
                </a:lnTo>
                <a:lnTo>
                  <a:pt x="228132" y="1804434"/>
                </a:lnTo>
                <a:cubicBezTo>
                  <a:pt x="237533" y="1798221"/>
                  <a:pt x="248274" y="1797417"/>
                  <a:pt x="223762" y="1784314"/>
                </a:cubicBezTo>
                <a:cubicBezTo>
                  <a:pt x="240655" y="1769422"/>
                  <a:pt x="224912" y="1763793"/>
                  <a:pt x="226521" y="1740358"/>
                </a:cubicBezTo>
                <a:cubicBezTo>
                  <a:pt x="240385" y="1732435"/>
                  <a:pt x="239102" y="1724301"/>
                  <a:pt x="233164" y="1715685"/>
                </a:cubicBezTo>
                <a:cubicBezTo>
                  <a:pt x="245499" y="1694404"/>
                  <a:pt x="240415" y="1672675"/>
                  <a:pt x="245819" y="1647555"/>
                </a:cubicBezTo>
                <a:cubicBezTo>
                  <a:pt x="268668" y="1622803"/>
                  <a:pt x="248434" y="1605585"/>
                  <a:pt x="254317" y="1578752"/>
                </a:cubicBezTo>
                <a:lnTo>
                  <a:pt x="249918" y="1546022"/>
                </a:lnTo>
                <a:cubicBezTo>
                  <a:pt x="251996" y="1543635"/>
                  <a:pt x="248777" y="1521210"/>
                  <a:pt x="248927" y="1519929"/>
                </a:cubicBezTo>
                <a:lnTo>
                  <a:pt x="248704" y="1519731"/>
                </a:lnTo>
                <a:lnTo>
                  <a:pt x="252245" y="1514846"/>
                </a:lnTo>
                <a:cubicBezTo>
                  <a:pt x="255314" y="1501295"/>
                  <a:pt x="252199" y="1477394"/>
                  <a:pt x="254681" y="1463304"/>
                </a:cubicBezTo>
                <a:cubicBezTo>
                  <a:pt x="257024" y="1459891"/>
                  <a:pt x="268983" y="1432466"/>
                  <a:pt x="267138" y="1430305"/>
                </a:cubicBezTo>
                <a:lnTo>
                  <a:pt x="266110" y="1429568"/>
                </a:lnTo>
                <a:lnTo>
                  <a:pt x="286784" y="1404045"/>
                </a:lnTo>
                <a:lnTo>
                  <a:pt x="294521" y="1360879"/>
                </a:lnTo>
                <a:lnTo>
                  <a:pt x="324750" y="1301993"/>
                </a:lnTo>
                <a:lnTo>
                  <a:pt x="328780" y="1210776"/>
                </a:lnTo>
                <a:cubicBezTo>
                  <a:pt x="344171" y="1197232"/>
                  <a:pt x="343390" y="1192124"/>
                  <a:pt x="346123" y="1157176"/>
                </a:cubicBezTo>
                <a:cubicBezTo>
                  <a:pt x="359383" y="1110140"/>
                  <a:pt x="355619" y="1111028"/>
                  <a:pt x="349331" y="1063288"/>
                </a:cubicBezTo>
                <a:cubicBezTo>
                  <a:pt x="364194" y="1005331"/>
                  <a:pt x="362778" y="969963"/>
                  <a:pt x="431245" y="889417"/>
                </a:cubicBezTo>
                <a:lnTo>
                  <a:pt x="459477" y="816346"/>
                </a:lnTo>
                <a:cubicBezTo>
                  <a:pt x="465006" y="808083"/>
                  <a:pt x="496978" y="764380"/>
                  <a:pt x="489268" y="752692"/>
                </a:cubicBezTo>
                <a:lnTo>
                  <a:pt x="505368" y="724368"/>
                </a:lnTo>
                <a:lnTo>
                  <a:pt x="511178" y="722494"/>
                </a:lnTo>
                <a:lnTo>
                  <a:pt x="514451" y="717531"/>
                </a:lnTo>
                <a:cubicBezTo>
                  <a:pt x="514171" y="710761"/>
                  <a:pt x="513893" y="703992"/>
                  <a:pt x="513612" y="697222"/>
                </a:cubicBezTo>
                <a:cubicBezTo>
                  <a:pt x="513272" y="693376"/>
                  <a:pt x="513720" y="690905"/>
                  <a:pt x="514772" y="689289"/>
                </a:cubicBezTo>
                <a:lnTo>
                  <a:pt x="515249" y="689151"/>
                </a:lnTo>
                <a:cubicBezTo>
                  <a:pt x="515320" y="686637"/>
                  <a:pt x="515389" y="684122"/>
                  <a:pt x="515461" y="681608"/>
                </a:cubicBezTo>
                <a:cubicBezTo>
                  <a:pt x="522970" y="666964"/>
                  <a:pt x="551123" y="617831"/>
                  <a:pt x="560298" y="601285"/>
                </a:cubicBezTo>
                <a:cubicBezTo>
                  <a:pt x="558549" y="585107"/>
                  <a:pt x="540289" y="573171"/>
                  <a:pt x="570504" y="582332"/>
                </a:cubicBezTo>
                <a:cubicBezTo>
                  <a:pt x="570816" y="577121"/>
                  <a:pt x="573898" y="574271"/>
                  <a:pt x="578347" y="572511"/>
                </a:cubicBezTo>
                <a:lnTo>
                  <a:pt x="580375" y="572092"/>
                </a:lnTo>
                <a:lnTo>
                  <a:pt x="575722" y="536015"/>
                </a:lnTo>
                <a:lnTo>
                  <a:pt x="578705" y="531675"/>
                </a:lnTo>
                <a:lnTo>
                  <a:pt x="564084" y="491380"/>
                </a:lnTo>
                <a:cubicBezTo>
                  <a:pt x="560969" y="487340"/>
                  <a:pt x="560134" y="482008"/>
                  <a:pt x="564457" y="473782"/>
                </a:cubicBezTo>
                <a:lnTo>
                  <a:pt x="566413" y="472000"/>
                </a:lnTo>
                <a:lnTo>
                  <a:pt x="584600" y="354566"/>
                </a:lnTo>
                <a:cubicBezTo>
                  <a:pt x="586100" y="325288"/>
                  <a:pt x="584583" y="317533"/>
                  <a:pt x="588077" y="265704"/>
                </a:cubicBezTo>
                <a:cubicBezTo>
                  <a:pt x="588008" y="205530"/>
                  <a:pt x="578491" y="226511"/>
                  <a:pt x="580576" y="187093"/>
                </a:cubicBezTo>
                <a:cubicBezTo>
                  <a:pt x="579265" y="162458"/>
                  <a:pt x="569240" y="117589"/>
                  <a:pt x="587928" y="130336"/>
                </a:cubicBezTo>
                <a:cubicBezTo>
                  <a:pt x="552635" y="69804"/>
                  <a:pt x="604651" y="82036"/>
                  <a:pt x="593881" y="17287"/>
                </a:cubicBezTo>
                <a:cubicBezTo>
                  <a:pt x="600399" y="13784"/>
                  <a:pt x="605413" y="8440"/>
                  <a:pt x="609224" y="1705"/>
                </a:cubicBezTo>
                <a:close/>
              </a:path>
            </a:pathLst>
          </a:custGeom>
        </p:spPr>
      </p:pic>
    </p:spTree>
    <p:extLst>
      <p:ext uri="{BB962C8B-B14F-4D97-AF65-F5344CB8AC3E}">
        <p14:creationId xmlns:p14="http://schemas.microsoft.com/office/powerpoint/2010/main" val="35984146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7E4E378-60C4-2CEE-BBB5-A05A77CD0EFA}"/>
              </a:ext>
            </a:extLst>
          </p:cNvPr>
          <p:cNvSpPr txBox="1"/>
          <p:nvPr/>
        </p:nvSpPr>
        <p:spPr>
          <a:xfrm>
            <a:off x="1246909" y="382385"/>
            <a:ext cx="10341033" cy="1077218"/>
          </a:xfrm>
          <a:prstGeom prst="rect">
            <a:avLst/>
          </a:prstGeom>
          <a:noFill/>
        </p:spPr>
        <p:txBody>
          <a:bodyPr wrap="square" rtlCol="0">
            <a:spAutoFit/>
          </a:bodyPr>
          <a:lstStyle/>
          <a:p>
            <a:pPr algn="ctr"/>
            <a:r>
              <a:rPr lang="en-GB" sz="3200" u="sng" dirty="0">
                <a:latin typeface="Sassoon Penpals" panose="02000400000000000000" pitchFamily="50" charset="0"/>
              </a:rPr>
              <a:t>Bedtime Christmas Story</a:t>
            </a:r>
          </a:p>
          <a:p>
            <a:pPr algn="ctr"/>
            <a:r>
              <a:rPr lang="en-GB" sz="3200" u="sng" dirty="0">
                <a:latin typeface="Sassoon Penpals" panose="02000400000000000000" pitchFamily="50" charset="0"/>
              </a:rPr>
              <a:t>When It Snows</a:t>
            </a:r>
            <a:endParaRPr lang="en-US" sz="3200" u="sng" dirty="0">
              <a:latin typeface="Sassoon Penpals" panose="02000400000000000000" pitchFamily="50" charset="0"/>
            </a:endParaRPr>
          </a:p>
        </p:txBody>
      </p:sp>
      <p:pic>
        <p:nvPicPr>
          <p:cNvPr id="7" name="Picture 6">
            <a:hlinkClick r:id="rId2"/>
            <a:extLst>
              <a:ext uri="{FF2B5EF4-FFF2-40B4-BE49-F238E27FC236}">
                <a16:creationId xmlns:a16="http://schemas.microsoft.com/office/drawing/2014/main" id="{12FF6D88-06C5-D447-9D9A-6287DF5C0849}"/>
              </a:ext>
            </a:extLst>
          </p:cNvPr>
          <p:cNvPicPr>
            <a:picLocks noChangeAspect="1"/>
          </p:cNvPicPr>
          <p:nvPr/>
        </p:nvPicPr>
        <p:blipFill>
          <a:blip r:embed="rId3"/>
          <a:stretch>
            <a:fillRect/>
          </a:stretch>
        </p:blipFill>
        <p:spPr>
          <a:xfrm>
            <a:off x="2542679" y="1947656"/>
            <a:ext cx="7106642" cy="2962688"/>
          </a:xfrm>
          <a:prstGeom prst="rect">
            <a:avLst/>
          </a:prstGeom>
        </p:spPr>
      </p:pic>
      <p:sp>
        <p:nvSpPr>
          <p:cNvPr id="9" name="TextBox 8">
            <a:extLst>
              <a:ext uri="{FF2B5EF4-FFF2-40B4-BE49-F238E27FC236}">
                <a16:creationId xmlns:a16="http://schemas.microsoft.com/office/drawing/2014/main" id="{62E43530-11D5-AE74-104D-488CEBED4529}"/>
              </a:ext>
            </a:extLst>
          </p:cNvPr>
          <p:cNvSpPr txBox="1"/>
          <p:nvPr/>
        </p:nvSpPr>
        <p:spPr>
          <a:xfrm>
            <a:off x="10077138" y="6488668"/>
            <a:ext cx="6093500" cy="369332"/>
          </a:xfrm>
          <a:prstGeom prst="rect">
            <a:avLst/>
          </a:prstGeom>
          <a:noFill/>
        </p:spPr>
        <p:txBody>
          <a:bodyPr wrap="square">
            <a:spAutoFit/>
          </a:bodyPr>
          <a:lstStyle/>
          <a:p>
            <a:r>
              <a:rPr lang="en-GB" dirty="0">
                <a:solidFill>
                  <a:schemeClr val="accent5"/>
                </a:solidFill>
                <a:latin typeface="Sassoon Penpals" panose="02000400000000000000" pitchFamily="50" charset="0"/>
              </a:rPr>
              <a:t>Click image to play clip.</a:t>
            </a:r>
            <a:endParaRPr lang="en-US" dirty="0">
              <a:solidFill>
                <a:schemeClr val="accent5"/>
              </a:solidFill>
              <a:latin typeface="Sassoon Penpals" panose="02000400000000000000" pitchFamily="50" charset="0"/>
            </a:endParaRPr>
          </a:p>
        </p:txBody>
      </p:sp>
    </p:spTree>
    <p:extLst>
      <p:ext uri="{BB962C8B-B14F-4D97-AF65-F5344CB8AC3E}">
        <p14:creationId xmlns:p14="http://schemas.microsoft.com/office/powerpoint/2010/main" val="16609217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hlinkClick r:id="rId2"/>
            <a:extLst>
              <a:ext uri="{FF2B5EF4-FFF2-40B4-BE49-F238E27FC236}">
                <a16:creationId xmlns:a16="http://schemas.microsoft.com/office/drawing/2014/main" id="{2B20B977-945C-CDAA-F6A3-D4105746A941}"/>
              </a:ext>
            </a:extLst>
          </p:cNvPr>
          <p:cNvPicPr>
            <a:picLocks noChangeAspect="1"/>
          </p:cNvPicPr>
          <p:nvPr/>
        </p:nvPicPr>
        <p:blipFill>
          <a:blip r:embed="rId3"/>
          <a:stretch>
            <a:fillRect/>
          </a:stretch>
        </p:blipFill>
        <p:spPr>
          <a:xfrm>
            <a:off x="4182917" y="1399038"/>
            <a:ext cx="3400900" cy="2772162"/>
          </a:xfrm>
          <a:prstGeom prst="rect">
            <a:avLst/>
          </a:prstGeom>
        </p:spPr>
      </p:pic>
      <p:sp>
        <p:nvSpPr>
          <p:cNvPr id="7" name="TextBox 6">
            <a:extLst>
              <a:ext uri="{FF2B5EF4-FFF2-40B4-BE49-F238E27FC236}">
                <a16:creationId xmlns:a16="http://schemas.microsoft.com/office/drawing/2014/main" id="{68121201-45CA-B1E0-87F2-422607EDC10F}"/>
              </a:ext>
            </a:extLst>
          </p:cNvPr>
          <p:cNvSpPr txBox="1"/>
          <p:nvPr/>
        </p:nvSpPr>
        <p:spPr>
          <a:xfrm>
            <a:off x="2836753" y="321820"/>
            <a:ext cx="6093228" cy="1077218"/>
          </a:xfrm>
          <a:prstGeom prst="rect">
            <a:avLst/>
          </a:prstGeom>
          <a:noFill/>
        </p:spPr>
        <p:txBody>
          <a:bodyPr wrap="square">
            <a:spAutoFit/>
          </a:bodyPr>
          <a:lstStyle/>
          <a:p>
            <a:pPr algn="ctr"/>
            <a:r>
              <a:rPr lang="en-GB" sz="3200" b="1" u="sng" dirty="0">
                <a:latin typeface="Sassoon Penpals" panose="02000400000000000000" pitchFamily="50" charset="0"/>
              </a:rPr>
              <a:t>Christmas Adverts</a:t>
            </a:r>
          </a:p>
          <a:p>
            <a:pPr algn="ctr"/>
            <a:r>
              <a:rPr lang="en-GB" sz="3200" b="1" u="sng" dirty="0">
                <a:latin typeface="Sassoon Penpals" panose="02000400000000000000" pitchFamily="50" charset="0"/>
              </a:rPr>
              <a:t>Coca Cola 2020</a:t>
            </a:r>
            <a:endParaRPr lang="en-US" sz="3200" b="1" u="sng" dirty="0">
              <a:latin typeface="Sassoon Penpals" panose="02000400000000000000" pitchFamily="50" charset="0"/>
            </a:endParaRPr>
          </a:p>
        </p:txBody>
      </p:sp>
      <p:sp>
        <p:nvSpPr>
          <p:cNvPr id="9" name="TextBox 8">
            <a:extLst>
              <a:ext uri="{FF2B5EF4-FFF2-40B4-BE49-F238E27FC236}">
                <a16:creationId xmlns:a16="http://schemas.microsoft.com/office/drawing/2014/main" id="{5AEA3A9C-710D-FE1C-EDD5-08B7D1F2D2EE}"/>
              </a:ext>
            </a:extLst>
          </p:cNvPr>
          <p:cNvSpPr txBox="1"/>
          <p:nvPr/>
        </p:nvSpPr>
        <p:spPr>
          <a:xfrm>
            <a:off x="524656" y="4120134"/>
            <a:ext cx="11467475" cy="2677656"/>
          </a:xfrm>
          <a:prstGeom prst="rect">
            <a:avLst/>
          </a:prstGeom>
          <a:noFill/>
        </p:spPr>
        <p:txBody>
          <a:bodyPr wrap="square">
            <a:spAutoFit/>
          </a:bodyPr>
          <a:lstStyle/>
          <a:p>
            <a:r>
              <a:rPr lang="en-US" sz="2400" dirty="0">
                <a:latin typeface="Sassoon Penpals" panose="02000400000000000000" pitchFamily="50" charset="0"/>
              </a:rPr>
              <a:t>One Dad, planning on working away for Christmas, takes his daughter's letter for Santa with him to post.  Unfortunately, he misses the 'post boat' and a series of mishaps means that he ultimately ends up delivering the letter to The North Pole himself. </a:t>
            </a:r>
            <a:br>
              <a:rPr lang="en-US" sz="2400" dirty="0">
                <a:latin typeface="Sassoon Penpals" panose="02000400000000000000" pitchFamily="50" charset="0"/>
              </a:rPr>
            </a:br>
            <a:br>
              <a:rPr lang="en-US" sz="2400" dirty="0">
                <a:latin typeface="Sassoon Penpals" panose="02000400000000000000" pitchFamily="50" charset="0"/>
              </a:rPr>
            </a:br>
            <a:r>
              <a:rPr lang="en-US" sz="2400" dirty="0">
                <a:latin typeface="Sassoon Penpals" panose="02000400000000000000" pitchFamily="50" charset="0"/>
              </a:rPr>
              <a:t>He receives a lift home and is surprised by the contents of the letter when he gets there. </a:t>
            </a:r>
          </a:p>
          <a:p>
            <a:endParaRPr lang="en-US" sz="2400" dirty="0">
              <a:latin typeface="Sassoon Penpals" panose="02000400000000000000" pitchFamily="50" charset="0"/>
            </a:endParaRPr>
          </a:p>
          <a:p>
            <a:r>
              <a:rPr lang="en-US" sz="2400" dirty="0">
                <a:latin typeface="Sassoon Penpals" panose="02000400000000000000" pitchFamily="50" charset="0"/>
              </a:rPr>
              <a:t>What ideas for some gifts 'only you can give' this Christmas do you have? </a:t>
            </a:r>
          </a:p>
        </p:txBody>
      </p:sp>
      <p:sp>
        <p:nvSpPr>
          <p:cNvPr id="11" name="TextBox 10">
            <a:extLst>
              <a:ext uri="{FF2B5EF4-FFF2-40B4-BE49-F238E27FC236}">
                <a16:creationId xmlns:a16="http://schemas.microsoft.com/office/drawing/2014/main" id="{D5901067-C6F2-4D68-A7F3-195260E44A5B}"/>
              </a:ext>
            </a:extLst>
          </p:cNvPr>
          <p:cNvSpPr txBox="1"/>
          <p:nvPr/>
        </p:nvSpPr>
        <p:spPr>
          <a:xfrm>
            <a:off x="10062148" y="6488668"/>
            <a:ext cx="6093500" cy="369332"/>
          </a:xfrm>
          <a:prstGeom prst="rect">
            <a:avLst/>
          </a:prstGeom>
          <a:noFill/>
        </p:spPr>
        <p:txBody>
          <a:bodyPr wrap="square">
            <a:spAutoFit/>
          </a:bodyPr>
          <a:lstStyle/>
          <a:p>
            <a:r>
              <a:rPr lang="en-GB" dirty="0">
                <a:solidFill>
                  <a:schemeClr val="accent5"/>
                </a:solidFill>
                <a:latin typeface="Sassoon Penpals" panose="02000400000000000000" pitchFamily="50" charset="0"/>
              </a:rPr>
              <a:t>Click image to play clip.</a:t>
            </a:r>
            <a:endParaRPr lang="en-US" dirty="0">
              <a:solidFill>
                <a:schemeClr val="accent5"/>
              </a:solidFill>
              <a:latin typeface="Sassoon Penpals" panose="02000400000000000000" pitchFamily="50" charset="0"/>
            </a:endParaRPr>
          </a:p>
        </p:txBody>
      </p:sp>
    </p:spTree>
    <p:extLst>
      <p:ext uri="{BB962C8B-B14F-4D97-AF65-F5344CB8AC3E}">
        <p14:creationId xmlns:p14="http://schemas.microsoft.com/office/powerpoint/2010/main" val="34234245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94D95EF-7171-683B-AE42-5226DA1BB616}"/>
              </a:ext>
            </a:extLst>
          </p:cNvPr>
          <p:cNvPicPr>
            <a:picLocks noChangeAspect="1"/>
          </p:cNvPicPr>
          <p:nvPr/>
        </p:nvPicPr>
        <p:blipFill>
          <a:blip r:embed="rId2"/>
          <a:stretch>
            <a:fillRect/>
          </a:stretch>
        </p:blipFill>
        <p:spPr>
          <a:xfrm>
            <a:off x="1088425" y="1453107"/>
            <a:ext cx="9074906" cy="4836693"/>
          </a:xfrm>
          <a:prstGeom prst="rect">
            <a:avLst/>
          </a:prstGeom>
        </p:spPr>
      </p:pic>
      <p:sp>
        <p:nvSpPr>
          <p:cNvPr id="5" name="TextBox 4">
            <a:extLst>
              <a:ext uri="{FF2B5EF4-FFF2-40B4-BE49-F238E27FC236}">
                <a16:creationId xmlns:a16="http://schemas.microsoft.com/office/drawing/2014/main" id="{0B35AFA3-A7DA-EEC6-7C4B-553B1AFF681C}"/>
              </a:ext>
            </a:extLst>
          </p:cNvPr>
          <p:cNvSpPr txBox="1"/>
          <p:nvPr/>
        </p:nvSpPr>
        <p:spPr>
          <a:xfrm>
            <a:off x="4413355" y="568200"/>
            <a:ext cx="6093500" cy="584775"/>
          </a:xfrm>
          <a:prstGeom prst="rect">
            <a:avLst/>
          </a:prstGeom>
          <a:noFill/>
        </p:spPr>
        <p:txBody>
          <a:bodyPr wrap="square">
            <a:spAutoFit/>
          </a:bodyPr>
          <a:lstStyle/>
          <a:p>
            <a:r>
              <a:rPr lang="en-US" sz="3200" b="1" u="sng" dirty="0">
                <a:latin typeface="Sassoon Penpals" panose="02000400000000000000" pitchFamily="50" charset="0"/>
              </a:rPr>
              <a:t>Christmas Traditions</a:t>
            </a:r>
          </a:p>
        </p:txBody>
      </p:sp>
    </p:spTree>
    <p:extLst>
      <p:ext uri="{BB962C8B-B14F-4D97-AF65-F5344CB8AC3E}">
        <p14:creationId xmlns:p14="http://schemas.microsoft.com/office/powerpoint/2010/main" val="24082695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hlinkClick r:id="rId2"/>
            <a:extLst>
              <a:ext uri="{FF2B5EF4-FFF2-40B4-BE49-F238E27FC236}">
                <a16:creationId xmlns:a16="http://schemas.microsoft.com/office/drawing/2014/main" id="{963842F4-A03C-7773-A70C-5DC63E686D13}"/>
              </a:ext>
            </a:extLst>
          </p:cNvPr>
          <p:cNvPicPr>
            <a:picLocks noChangeAspect="1"/>
          </p:cNvPicPr>
          <p:nvPr/>
        </p:nvPicPr>
        <p:blipFill>
          <a:blip r:embed="rId3"/>
          <a:stretch>
            <a:fillRect/>
          </a:stretch>
        </p:blipFill>
        <p:spPr>
          <a:xfrm>
            <a:off x="1717087" y="1407344"/>
            <a:ext cx="8491079" cy="4498781"/>
          </a:xfrm>
          <a:prstGeom prst="rect">
            <a:avLst/>
          </a:prstGeom>
        </p:spPr>
      </p:pic>
      <p:sp>
        <p:nvSpPr>
          <p:cNvPr id="6" name="TextBox 5">
            <a:extLst>
              <a:ext uri="{FF2B5EF4-FFF2-40B4-BE49-F238E27FC236}">
                <a16:creationId xmlns:a16="http://schemas.microsoft.com/office/drawing/2014/main" id="{E702CBD2-180B-8277-6ADE-B8BCE8E866D5}"/>
              </a:ext>
            </a:extLst>
          </p:cNvPr>
          <p:cNvSpPr txBox="1"/>
          <p:nvPr/>
        </p:nvSpPr>
        <p:spPr>
          <a:xfrm>
            <a:off x="615142" y="415636"/>
            <a:ext cx="10108276" cy="523220"/>
          </a:xfrm>
          <a:prstGeom prst="rect">
            <a:avLst/>
          </a:prstGeom>
          <a:noFill/>
        </p:spPr>
        <p:txBody>
          <a:bodyPr wrap="square" rtlCol="0">
            <a:spAutoFit/>
          </a:bodyPr>
          <a:lstStyle/>
          <a:p>
            <a:pPr algn="ctr"/>
            <a:r>
              <a:rPr lang="en-GB" sz="2800" u="sng" dirty="0" err="1">
                <a:latin typeface="Sassoon Penpals" panose="02000400000000000000" pitchFamily="50" charset="0"/>
              </a:rPr>
              <a:t>Twas</a:t>
            </a:r>
            <a:r>
              <a:rPr lang="en-GB" sz="2800" u="sng" dirty="0">
                <a:latin typeface="Sassoon Penpals" panose="02000400000000000000" pitchFamily="50" charset="0"/>
              </a:rPr>
              <a:t> the Night Before Christmas</a:t>
            </a:r>
          </a:p>
        </p:txBody>
      </p:sp>
      <p:sp>
        <p:nvSpPr>
          <p:cNvPr id="3" name="TextBox 2">
            <a:extLst>
              <a:ext uri="{FF2B5EF4-FFF2-40B4-BE49-F238E27FC236}">
                <a16:creationId xmlns:a16="http://schemas.microsoft.com/office/drawing/2014/main" id="{F30AFF73-E470-AB9E-E5C8-18195BA8BFC0}"/>
              </a:ext>
            </a:extLst>
          </p:cNvPr>
          <p:cNvSpPr txBox="1"/>
          <p:nvPr/>
        </p:nvSpPr>
        <p:spPr>
          <a:xfrm>
            <a:off x="10208166" y="6442364"/>
            <a:ext cx="6093500" cy="369332"/>
          </a:xfrm>
          <a:prstGeom prst="rect">
            <a:avLst/>
          </a:prstGeom>
          <a:noFill/>
        </p:spPr>
        <p:txBody>
          <a:bodyPr wrap="square">
            <a:spAutoFit/>
          </a:bodyPr>
          <a:lstStyle/>
          <a:p>
            <a:r>
              <a:rPr lang="en-GB" dirty="0">
                <a:solidFill>
                  <a:schemeClr val="accent5"/>
                </a:solidFill>
                <a:latin typeface="Sassoon Penpals" panose="02000400000000000000" pitchFamily="50" charset="0"/>
              </a:rPr>
              <a:t>Click image to play clip.</a:t>
            </a:r>
            <a:endParaRPr lang="en-US" dirty="0">
              <a:solidFill>
                <a:schemeClr val="accent5"/>
              </a:solidFill>
              <a:latin typeface="Sassoon Penpals" panose="02000400000000000000" pitchFamily="50" charset="0"/>
            </a:endParaRPr>
          </a:p>
        </p:txBody>
      </p:sp>
    </p:spTree>
    <p:extLst>
      <p:ext uri="{BB962C8B-B14F-4D97-AF65-F5344CB8AC3E}">
        <p14:creationId xmlns:p14="http://schemas.microsoft.com/office/powerpoint/2010/main" val="19516298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2"/>
            <a:extLst>
              <a:ext uri="{FF2B5EF4-FFF2-40B4-BE49-F238E27FC236}">
                <a16:creationId xmlns:a16="http://schemas.microsoft.com/office/drawing/2014/main" id="{0B0E7482-255A-C530-62AD-910874F1E1A4}"/>
              </a:ext>
            </a:extLst>
          </p:cNvPr>
          <p:cNvPicPr>
            <a:picLocks noChangeAspect="1"/>
          </p:cNvPicPr>
          <p:nvPr/>
        </p:nvPicPr>
        <p:blipFill>
          <a:blip r:embed="rId3"/>
          <a:stretch>
            <a:fillRect/>
          </a:stretch>
        </p:blipFill>
        <p:spPr>
          <a:xfrm>
            <a:off x="2814179" y="799733"/>
            <a:ext cx="6563641" cy="5258534"/>
          </a:xfrm>
          <a:prstGeom prst="rect">
            <a:avLst/>
          </a:prstGeom>
        </p:spPr>
      </p:pic>
      <p:sp>
        <p:nvSpPr>
          <p:cNvPr id="5" name="TextBox 4">
            <a:extLst>
              <a:ext uri="{FF2B5EF4-FFF2-40B4-BE49-F238E27FC236}">
                <a16:creationId xmlns:a16="http://schemas.microsoft.com/office/drawing/2014/main" id="{68694A36-5B56-ADB0-2D99-D256B00EB637}"/>
              </a:ext>
            </a:extLst>
          </p:cNvPr>
          <p:cNvSpPr txBox="1"/>
          <p:nvPr/>
        </p:nvSpPr>
        <p:spPr>
          <a:xfrm>
            <a:off x="10227040" y="6488668"/>
            <a:ext cx="6093500" cy="369332"/>
          </a:xfrm>
          <a:prstGeom prst="rect">
            <a:avLst/>
          </a:prstGeom>
          <a:noFill/>
        </p:spPr>
        <p:txBody>
          <a:bodyPr wrap="square">
            <a:spAutoFit/>
          </a:bodyPr>
          <a:lstStyle/>
          <a:p>
            <a:r>
              <a:rPr lang="en-GB" dirty="0">
                <a:solidFill>
                  <a:schemeClr val="accent5"/>
                </a:solidFill>
                <a:latin typeface="Sassoon Penpals" panose="02000400000000000000" pitchFamily="50" charset="0"/>
              </a:rPr>
              <a:t>Click image to play clip.</a:t>
            </a:r>
            <a:endParaRPr lang="en-US" dirty="0">
              <a:solidFill>
                <a:schemeClr val="accent5"/>
              </a:solidFill>
              <a:latin typeface="Sassoon Penpals" panose="02000400000000000000" pitchFamily="50" charset="0"/>
            </a:endParaRPr>
          </a:p>
        </p:txBody>
      </p:sp>
    </p:spTree>
    <p:extLst>
      <p:ext uri="{BB962C8B-B14F-4D97-AF65-F5344CB8AC3E}">
        <p14:creationId xmlns:p14="http://schemas.microsoft.com/office/powerpoint/2010/main" val="15794461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2"/>
            <a:extLst>
              <a:ext uri="{FF2B5EF4-FFF2-40B4-BE49-F238E27FC236}">
                <a16:creationId xmlns:a16="http://schemas.microsoft.com/office/drawing/2014/main" id="{969FC489-99A0-E9A6-026B-A9AE7228AEEB}"/>
              </a:ext>
            </a:extLst>
          </p:cNvPr>
          <p:cNvPicPr>
            <a:picLocks noChangeAspect="1"/>
          </p:cNvPicPr>
          <p:nvPr/>
        </p:nvPicPr>
        <p:blipFill>
          <a:blip r:embed="rId3"/>
          <a:stretch>
            <a:fillRect/>
          </a:stretch>
        </p:blipFill>
        <p:spPr>
          <a:xfrm>
            <a:off x="1547812" y="1062037"/>
            <a:ext cx="9096375" cy="4733925"/>
          </a:xfrm>
          <a:prstGeom prst="rect">
            <a:avLst/>
          </a:prstGeom>
        </p:spPr>
      </p:pic>
    </p:spTree>
    <p:extLst>
      <p:ext uri="{BB962C8B-B14F-4D97-AF65-F5344CB8AC3E}">
        <p14:creationId xmlns:p14="http://schemas.microsoft.com/office/powerpoint/2010/main" val="37699976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444</TotalTime>
  <Words>1454</Words>
  <Application>Microsoft Office PowerPoint</Application>
  <PresentationFormat>Widescreen</PresentationFormat>
  <Paragraphs>88</Paragraphs>
  <Slides>26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Aptos</vt:lpstr>
      <vt:lpstr>Aptos Display</vt:lpstr>
      <vt:lpstr>Arial</vt:lpstr>
      <vt:lpstr>Sassoon Penpals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Varden</dc:creator>
  <cp:lastModifiedBy>Chris Rich</cp:lastModifiedBy>
  <cp:revision>12</cp:revision>
  <dcterms:created xsi:type="dcterms:W3CDTF">2024-09-29T10:52:31Z</dcterms:created>
  <dcterms:modified xsi:type="dcterms:W3CDTF">2025-11-27T07:20:22Z</dcterms:modified>
</cp:coreProperties>
</file>